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5E_ACD52287.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70" r:id="rId5"/>
    <p:sldMasterId id="2147483687" r:id="rId6"/>
  </p:sldMasterIdLst>
  <p:notesMasterIdLst>
    <p:notesMasterId r:id="rId17"/>
  </p:notesMasterIdLst>
  <p:sldIdLst>
    <p:sldId id="342" r:id="rId7"/>
    <p:sldId id="357" r:id="rId8"/>
    <p:sldId id="348" r:id="rId9"/>
    <p:sldId id="350" r:id="rId10"/>
    <p:sldId id="408" r:id="rId11"/>
    <p:sldId id="409" r:id="rId12"/>
    <p:sldId id="414" r:id="rId13"/>
    <p:sldId id="412" r:id="rId14"/>
    <p:sldId id="341" r:id="rId15"/>
    <p:sldId id="413" r:id="rId16"/>
  </p:sldIdLst>
  <p:sldSz cx="10058400" cy="7772400"/>
  <p:notesSz cx="10058400" cy="7772400"/>
  <p:embeddedFontLst>
    <p:embeddedFont>
      <p:font typeface="Domaine Text Medium" panose="020B0604020202020204" charset="0"/>
      <p:regular r:id="rId18"/>
      <p:italic r:id="rId19"/>
    </p:embeddedFont>
    <p:embeddedFont>
      <p:font typeface="Gotham Narrow Book" pitchFamily="50" charset="0"/>
      <p:regular r:id="rId20"/>
      <p:italic r:id="rId21"/>
    </p:embeddedFont>
    <p:embeddedFont>
      <p:font typeface="Gotham Narrow Medium" pitchFamily="50" charset="0"/>
      <p:regular r:id="rId22"/>
      <p:italic r:id="rId23"/>
    </p:embeddedFont>
  </p:embeddedFontLst>
  <p:defaultTextStyle>
    <a:defPPr>
      <a:defRPr kern="0"/>
    </a:def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BDDD18-5568-A69C-B525-87E712D92BCF}" name="Alyssa Gomer" initials="AG" userId="S::AGomer@tollbrothers.com::da7756ef-3109-48bc-bb07-cda3e59c4f8f" providerId="AD"/>
  <p188:author id="{19447E41-FBCC-9DA2-2E06-728862A59E5B}" name="Fabiola Esparza-Ayala" initials="FE" userId="S::fesparza-ayala@tollbrothers.com::62e05d8e-aa07-4951-98e8-8ce096462f2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A67"/>
    <a:srgbClr val="09233F"/>
    <a:srgbClr val="EEEDE8"/>
    <a:srgbClr val="5A6368"/>
    <a:srgbClr val="C2D0D1"/>
    <a:srgbClr val="83A959"/>
    <a:srgbClr val="8DA94D"/>
    <a:srgbClr val="D6866B"/>
    <a:srgbClr val="0B69A5"/>
    <a:srgbClr val="9CB2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77A472-C48A-4220-9809-06DF3CC5FFAE}" v="7" dt="2026-07-09T18:40:20.77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06" autoAdjust="0"/>
    <p:restoredTop sz="94720"/>
  </p:normalViewPr>
  <p:slideViewPr>
    <p:cSldViewPr>
      <p:cViewPr varScale="1">
        <p:scale>
          <a:sx n="106" d="100"/>
          <a:sy n="106" d="100"/>
        </p:scale>
        <p:origin x="1950" y="114"/>
      </p:cViewPr>
      <p:guideLst/>
    </p:cSldViewPr>
  </p:slideViewPr>
  <p:notesTextViewPr>
    <p:cViewPr>
      <p:scale>
        <a:sx n="50" d="100"/>
        <a:sy n="5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font" Target="fonts/font3.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6.fntdata"/><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5.fntdata"/><Relationship Id="rId27" Type="http://schemas.openxmlformats.org/officeDocument/2006/relationships/tableStyles" Target="tableStyles.xml"/></Relationships>
</file>

<file path=ppt/comments/modernComment_15E_ACD52287.xml><?xml version="1.0" encoding="utf-8"?>
<p188:cmLst xmlns:a="http://schemas.openxmlformats.org/drawingml/2006/main" xmlns:r="http://schemas.openxmlformats.org/officeDocument/2006/relationships" xmlns:p188="http://schemas.microsoft.com/office/powerpoint/2018/8/main">
  <p188:cm id="{2667923D-12A5-4B55-A4D1-8D5D72A43984}" authorId="{EFBDDD18-5568-A69C-B525-87E712D92BCF}" created="2025-12-18T20:50:45.523">
    <pc:sldMkLst xmlns:pc="http://schemas.microsoft.com/office/powerpoint/2013/main/command">
      <pc:docMk/>
      <pc:sldMk cId="2899649159" sldId="350"/>
    </pc:sldMkLst>
    <p188:txBody>
      <a:bodyPr/>
      <a:lstStyle/>
      <a:p>
        <a:r>
          <a:rPr lang="en-US"/>
          <a:t>[@Lindsey Weik] [@Jennifer Villaquiran] Complete.</a:t>
        </a:r>
      </a:p>
    </p188:txBody>
  </p188:cm>
  <p188:cm id="{9DC9240D-1766-42ED-809F-7EAE2842373C}" authorId="{19447E41-FBCC-9DA2-2E06-728862A59E5B}" created="2026-07-09T18:41:29.238">
    <pc:sldMkLst xmlns:pc="http://schemas.microsoft.com/office/powerpoint/2013/main/command">
      <pc:docMk/>
      <pc:sldMk cId="2899649159" sldId="350"/>
    </pc:sldMkLst>
    <p188:txBody>
      <a:bodyPr/>
      <a:lstStyle/>
      <a:p>
        <a:r>
          <a:rPr lang="en-US"/>
          <a:t>[@Lindsey Weik] [@Jennifer Villaquiran] Complete.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B8B1D73D-30BB-A442-9935-84BFC35732EE}" type="datetimeFigureOut">
              <a:rPr lang="en-US" smtClean="0"/>
              <a:t>8/12/2026</a:t>
            </a:fld>
            <a:endParaRPr lang="en-US"/>
          </a:p>
        </p:txBody>
      </p:sp>
      <p:sp>
        <p:nvSpPr>
          <p:cNvPr id="4" name="Slide Image Placeholder 3"/>
          <p:cNvSpPr>
            <a:spLocks noGrp="1" noRot="1" noChangeAspect="1"/>
          </p:cNvSpPr>
          <p:nvPr>
            <p:ph type="sldImg" idx="2"/>
          </p:nvPr>
        </p:nvSpPr>
        <p:spPr>
          <a:xfrm>
            <a:off x="3332163" y="971550"/>
            <a:ext cx="3394075"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5FD7013D-C3D2-8145-AB27-ADFFDBB347D8}" type="slidenum">
              <a:rPr lang="en-US" smtClean="0"/>
              <a:t>‹#›</a:t>
            </a:fld>
            <a:endParaRPr lang="en-US"/>
          </a:p>
        </p:txBody>
      </p:sp>
    </p:spTree>
    <p:extLst>
      <p:ext uri="{BB962C8B-B14F-4D97-AF65-F5344CB8AC3E}">
        <p14:creationId xmlns:p14="http://schemas.microsoft.com/office/powerpoint/2010/main" val="1126097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D7013D-C3D2-8145-AB27-ADFFDBB347D8}" type="slidenum">
              <a:rPr lang="en-US" smtClean="0"/>
              <a:t>1</a:t>
            </a:fld>
            <a:endParaRPr lang="en-US"/>
          </a:p>
        </p:txBody>
      </p:sp>
    </p:spTree>
    <p:extLst>
      <p:ext uri="{BB962C8B-B14F-4D97-AF65-F5344CB8AC3E}">
        <p14:creationId xmlns:p14="http://schemas.microsoft.com/office/powerpoint/2010/main" val="217874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D7013D-C3D2-8145-AB27-ADFFDBB347D8}" type="slidenum">
              <a:rPr lang="en-US" smtClean="0"/>
              <a:t>4</a:t>
            </a:fld>
            <a:endParaRPr lang="en-US"/>
          </a:p>
        </p:txBody>
      </p:sp>
    </p:spTree>
    <p:extLst>
      <p:ext uri="{BB962C8B-B14F-4D97-AF65-F5344CB8AC3E}">
        <p14:creationId xmlns:p14="http://schemas.microsoft.com/office/powerpoint/2010/main" val="2368324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D7013D-C3D2-8145-AB27-ADFFDBB347D8}" type="slidenum">
              <a:rPr lang="en-US" smtClean="0"/>
              <a:t>5</a:t>
            </a:fld>
            <a:endParaRPr lang="en-US"/>
          </a:p>
        </p:txBody>
      </p:sp>
    </p:spTree>
    <p:extLst>
      <p:ext uri="{BB962C8B-B14F-4D97-AF65-F5344CB8AC3E}">
        <p14:creationId xmlns:p14="http://schemas.microsoft.com/office/powerpoint/2010/main" val="1802846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D7013D-C3D2-8145-AB27-ADFFDBB347D8}" type="slidenum">
              <a:rPr lang="en-US" smtClean="0"/>
              <a:t>6</a:t>
            </a:fld>
            <a:endParaRPr lang="en-US"/>
          </a:p>
        </p:txBody>
      </p:sp>
    </p:spTree>
    <p:extLst>
      <p:ext uri="{BB962C8B-B14F-4D97-AF65-F5344CB8AC3E}">
        <p14:creationId xmlns:p14="http://schemas.microsoft.com/office/powerpoint/2010/main" val="3030765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D7013D-C3D2-8145-AB27-ADFFDBB347D8}" type="slidenum">
              <a:rPr lang="en-US" smtClean="0"/>
              <a:t>7</a:t>
            </a:fld>
            <a:endParaRPr lang="en-US"/>
          </a:p>
        </p:txBody>
      </p:sp>
    </p:spTree>
    <p:extLst>
      <p:ext uri="{BB962C8B-B14F-4D97-AF65-F5344CB8AC3E}">
        <p14:creationId xmlns:p14="http://schemas.microsoft.com/office/powerpoint/2010/main" val="3807094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C5828-4604-96EC-F748-D8B7793DCF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B33621-79BA-B0E0-DE95-88E2CC0E57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1DDFE-7434-2819-DDC1-D4D5AA272C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0F95F1-6E13-5784-B39D-B63A0A72F407}"/>
              </a:ext>
            </a:extLst>
          </p:cNvPr>
          <p:cNvSpPr>
            <a:spLocks noGrp="1"/>
          </p:cNvSpPr>
          <p:nvPr>
            <p:ph type="sldNum" sz="quarter" idx="5"/>
          </p:nvPr>
        </p:nvSpPr>
        <p:spPr/>
        <p:txBody>
          <a:bodyPr/>
          <a:lstStyle/>
          <a:p>
            <a:fld id="{5FD7013D-C3D2-8145-AB27-ADFFDBB347D8}" type="slidenum">
              <a:rPr lang="en-US" smtClean="0"/>
              <a:t>8</a:t>
            </a:fld>
            <a:endParaRPr lang="en-US"/>
          </a:p>
        </p:txBody>
      </p:sp>
    </p:spTree>
    <p:extLst>
      <p:ext uri="{BB962C8B-B14F-4D97-AF65-F5344CB8AC3E}">
        <p14:creationId xmlns:p14="http://schemas.microsoft.com/office/powerpoint/2010/main" val="399827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D7013D-C3D2-8145-AB27-ADFFDBB347D8}" type="slidenum">
              <a:rPr lang="en-US" smtClean="0"/>
              <a:t>9</a:t>
            </a:fld>
            <a:endParaRPr lang="en-US"/>
          </a:p>
        </p:txBody>
      </p:sp>
    </p:spTree>
    <p:extLst>
      <p:ext uri="{BB962C8B-B14F-4D97-AF65-F5344CB8AC3E}">
        <p14:creationId xmlns:p14="http://schemas.microsoft.com/office/powerpoint/2010/main" val="1363112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D7013D-C3D2-8145-AB27-ADFFDBB347D8}" type="slidenum">
              <a:rPr lang="en-US" smtClean="0"/>
              <a:t>10</a:t>
            </a:fld>
            <a:endParaRPr lang="en-US"/>
          </a:p>
        </p:txBody>
      </p:sp>
    </p:spTree>
    <p:extLst>
      <p:ext uri="{BB962C8B-B14F-4D97-AF65-F5344CB8AC3E}">
        <p14:creationId xmlns:p14="http://schemas.microsoft.com/office/powerpoint/2010/main" val="159485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4" name="Content Placeholder 7">
            <a:extLst>
              <a:ext uri="{FF2B5EF4-FFF2-40B4-BE49-F238E27FC236}">
                <a16:creationId xmlns:a16="http://schemas.microsoft.com/office/drawing/2014/main" id="{FB476C59-AF45-C3A4-F78F-1D2B899DAC30}"/>
              </a:ext>
            </a:extLst>
          </p:cNvPr>
          <p:cNvSpPr>
            <a:spLocks noGrp="1"/>
          </p:cNvSpPr>
          <p:nvPr>
            <p:ph sz="quarter" idx="45" hasCustomPrompt="1"/>
          </p:nvPr>
        </p:nvSpPr>
        <p:spPr>
          <a:xfrm>
            <a:off x="457200" y="457200"/>
            <a:ext cx="9144000" cy="5486400"/>
          </a:xfrm>
          <a:prstGeom prst="rect">
            <a:avLst/>
          </a:prstGeom>
          <a:noFill/>
        </p:spPr>
        <p:txBody>
          <a:bodyPr/>
          <a:lstStyle>
            <a:lvl1pPr>
              <a:defRPr sz="1000"/>
            </a:lvl1pPr>
            <a:lvl2pPr>
              <a:defRPr sz="1000"/>
            </a:lvl2pPr>
            <a:lvl3pPr>
              <a:defRPr sz="1000"/>
            </a:lvl3pPr>
            <a:lvl4pPr>
              <a:defRPr sz="1000"/>
            </a:lvl4pPr>
            <a:lvl5pPr>
              <a:defRPr sz="1000"/>
            </a:lvl5pPr>
          </a:lstStyle>
          <a:p>
            <a:pPr lvl="0"/>
            <a:r>
              <a:rPr lang="en-US" dirty="0"/>
              <a:t>Click icon to add image</a:t>
            </a:r>
          </a:p>
        </p:txBody>
      </p:sp>
      <p:sp>
        <p:nvSpPr>
          <p:cNvPr id="12" name="Text Placeholder 11">
            <a:extLst>
              <a:ext uri="{FF2B5EF4-FFF2-40B4-BE49-F238E27FC236}">
                <a16:creationId xmlns:a16="http://schemas.microsoft.com/office/drawing/2014/main" id="{914F899B-653A-0446-EE24-3E315F5FF0A5}"/>
              </a:ext>
            </a:extLst>
          </p:cNvPr>
          <p:cNvSpPr>
            <a:spLocks noGrp="1"/>
          </p:cNvSpPr>
          <p:nvPr>
            <p:ph type="body" sz="quarter" idx="48" hasCustomPrompt="1"/>
          </p:nvPr>
        </p:nvSpPr>
        <p:spPr>
          <a:xfrm>
            <a:off x="457200" y="6571956"/>
            <a:ext cx="9143999" cy="620321"/>
          </a:xfrm>
          <a:prstGeom prst="rect">
            <a:avLst/>
          </a:prstGeom>
        </p:spPr>
        <p:txBody>
          <a:bodyPr anchor="t" anchorCtr="1"/>
          <a:lstStyle>
            <a:lvl1pPr>
              <a:defRPr sz="3600" b="0" i="0">
                <a:solidFill>
                  <a:srgbClr val="003A67"/>
                </a:solidFill>
                <a:latin typeface="Domaine Text Medium" panose="020A0506080505060204" pitchFamily="18" charset="77"/>
              </a:defRPr>
            </a:lvl1pPr>
          </a:lstStyle>
          <a:p>
            <a:pPr lvl="0"/>
            <a:r>
              <a:rPr lang="en-US" dirty="0"/>
              <a:t>Model Name Elevation</a:t>
            </a:r>
          </a:p>
        </p:txBody>
      </p:sp>
      <p:sp>
        <p:nvSpPr>
          <p:cNvPr id="15" name="Text Placeholder 14">
            <a:extLst>
              <a:ext uri="{FF2B5EF4-FFF2-40B4-BE49-F238E27FC236}">
                <a16:creationId xmlns:a16="http://schemas.microsoft.com/office/drawing/2014/main" id="{859CE18F-5AAF-5598-D6D1-B9256510A78C}"/>
              </a:ext>
            </a:extLst>
          </p:cNvPr>
          <p:cNvSpPr>
            <a:spLocks noGrp="1"/>
          </p:cNvSpPr>
          <p:nvPr>
            <p:ph type="body" sz="quarter" idx="49" hasCustomPrompt="1"/>
          </p:nvPr>
        </p:nvSpPr>
        <p:spPr>
          <a:xfrm>
            <a:off x="457198" y="6348681"/>
            <a:ext cx="9144000" cy="223274"/>
          </a:xfrm>
          <a:prstGeom prst="rect">
            <a:avLst/>
          </a:prstGeom>
        </p:spPr>
        <p:txBody>
          <a:bodyPr anchor="t" anchorCtr="1"/>
          <a:lstStyle>
            <a:lvl1pPr>
              <a:defRPr sz="900" b="1" i="0" cap="all" spc="200" baseline="0">
                <a:solidFill>
                  <a:srgbClr val="003A67"/>
                </a:solidFill>
                <a:latin typeface="Gotham Narrow Medium" pitchFamily="2" charset="0"/>
              </a:defRPr>
            </a:lvl1pPr>
          </a:lstStyle>
          <a:p>
            <a:pPr lvl="0"/>
            <a:r>
              <a:rPr lang="en-US" dirty="0"/>
              <a:t>COMMUNITY NAME  |  COLLECTION NAME</a:t>
            </a:r>
          </a:p>
        </p:txBody>
      </p:sp>
      <p:sp>
        <p:nvSpPr>
          <p:cNvPr id="18" name="Text Placeholder 14">
            <a:extLst>
              <a:ext uri="{FF2B5EF4-FFF2-40B4-BE49-F238E27FC236}">
                <a16:creationId xmlns:a16="http://schemas.microsoft.com/office/drawing/2014/main" id="{F1B438C9-AC14-F4FF-3D02-7C3CA6C6084E}"/>
              </a:ext>
            </a:extLst>
          </p:cNvPr>
          <p:cNvSpPr>
            <a:spLocks noGrp="1"/>
          </p:cNvSpPr>
          <p:nvPr>
            <p:ph type="body" sz="quarter" idx="51" hasCustomPrompt="1"/>
          </p:nvPr>
        </p:nvSpPr>
        <p:spPr>
          <a:xfrm>
            <a:off x="457198" y="7203563"/>
            <a:ext cx="9144000" cy="223274"/>
          </a:xfrm>
          <a:prstGeom prst="rect">
            <a:avLst/>
          </a:prstGeom>
        </p:spPr>
        <p:txBody>
          <a:bodyPr anchor="t" anchorCtr="1"/>
          <a:lstStyle>
            <a:lvl1pPr>
              <a:defRPr sz="900" b="1" i="0" cap="all" spc="200" baseline="0">
                <a:solidFill>
                  <a:srgbClr val="003A67"/>
                </a:solidFill>
                <a:latin typeface="Gotham Narrow Medium" pitchFamily="2" charset="0"/>
              </a:defRPr>
            </a:lvl1pPr>
          </a:lstStyle>
          <a:p>
            <a:pPr lvl="0"/>
            <a:r>
              <a:rPr lang="en-US" dirty="0"/>
              <a:t>HOME SITE ##  |  STREET ADDRESS  |  CITY, ST 00000</a:t>
            </a:r>
          </a:p>
        </p:txBody>
      </p:sp>
    </p:spTree>
    <p:extLst>
      <p:ext uri="{BB962C8B-B14F-4D97-AF65-F5344CB8AC3E}">
        <p14:creationId xmlns:p14="http://schemas.microsoft.com/office/powerpoint/2010/main" val="373216591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1 image, horizontal">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22EC79CF-C5D4-96E8-0821-A354E8CFB10B}"/>
              </a:ext>
            </a:extLst>
          </p:cNvPr>
          <p:cNvSpPr/>
          <p:nvPr userDrawn="1"/>
        </p:nvSpPr>
        <p:spPr>
          <a:xfrm rot="5400000">
            <a:off x="5007864" y="1091184"/>
            <a:ext cx="45719" cy="9445752"/>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solidFill>
              <a:schemeClr val="bg1"/>
            </a:solidFill>
          </a:ln>
        </p:spPr>
        <p:txBody>
          <a:bodyPr wrap="square" lIns="0" tIns="0" rIns="0" bIns="0" rtlCol="0"/>
          <a:lstStyle/>
          <a:p>
            <a:endParaRPr/>
          </a:p>
        </p:txBody>
      </p:sp>
      <p:sp>
        <p:nvSpPr>
          <p:cNvPr id="4" name="Content Placeholder 7">
            <a:extLst>
              <a:ext uri="{FF2B5EF4-FFF2-40B4-BE49-F238E27FC236}">
                <a16:creationId xmlns:a16="http://schemas.microsoft.com/office/drawing/2014/main" id="{C527B583-C7EF-C226-A0D6-6D6B8137136A}"/>
              </a:ext>
            </a:extLst>
          </p:cNvPr>
          <p:cNvSpPr>
            <a:spLocks noGrp="1"/>
          </p:cNvSpPr>
          <p:nvPr>
            <p:ph sz="quarter" idx="41" hasCustomPrompt="1"/>
          </p:nvPr>
        </p:nvSpPr>
        <p:spPr>
          <a:xfrm>
            <a:off x="304801" y="919593"/>
            <a:ext cx="9448800" cy="4749687"/>
          </a:xfrm>
          <a:prstGeom prst="rect">
            <a:avLst/>
          </a:prstGeom>
          <a:noFill/>
        </p:spPr>
        <p:txBody>
          <a:bodyPr/>
          <a:lstStyle>
            <a:lvl1pPr marL="0" indent="0">
              <a:buNone/>
              <a:defRPr sz="1000"/>
            </a:lvl1pPr>
            <a:lvl2pPr>
              <a:defRPr sz="1000"/>
            </a:lvl2pPr>
            <a:lvl3pPr>
              <a:defRPr sz="1000"/>
            </a:lvl3pPr>
            <a:lvl4pPr>
              <a:defRPr sz="1000"/>
            </a:lvl4pPr>
            <a:lvl5pPr>
              <a:defRPr sz="1000"/>
            </a:lvl5pPr>
          </a:lstStyle>
          <a:p>
            <a:pPr lvl="0"/>
            <a:r>
              <a:rPr lang="en-US" dirty="0"/>
              <a:t>Click icon to add image</a:t>
            </a:r>
          </a:p>
        </p:txBody>
      </p:sp>
      <p:sp>
        <p:nvSpPr>
          <p:cNvPr id="6" name="Content Placeholder 5">
            <a:extLst>
              <a:ext uri="{FF2B5EF4-FFF2-40B4-BE49-F238E27FC236}">
                <a16:creationId xmlns:a16="http://schemas.microsoft.com/office/drawing/2014/main" id="{9189538F-7C9E-A394-61CF-1BF60F8BE4C5}"/>
              </a:ext>
            </a:extLst>
          </p:cNvPr>
          <p:cNvSpPr>
            <a:spLocks noGrp="1"/>
          </p:cNvSpPr>
          <p:nvPr>
            <p:ph sz="quarter" idx="42"/>
          </p:nvPr>
        </p:nvSpPr>
        <p:spPr>
          <a:xfrm>
            <a:off x="457200" y="6004218"/>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
        <p:nvSpPr>
          <p:cNvPr id="8" name="Content Placeholder 5">
            <a:extLst>
              <a:ext uri="{FF2B5EF4-FFF2-40B4-BE49-F238E27FC236}">
                <a16:creationId xmlns:a16="http://schemas.microsoft.com/office/drawing/2014/main" id="{7B3AF2E3-FDCC-8198-54A8-F2FF846A3A21}"/>
              </a:ext>
            </a:extLst>
          </p:cNvPr>
          <p:cNvSpPr>
            <a:spLocks noGrp="1"/>
          </p:cNvSpPr>
          <p:nvPr>
            <p:ph sz="quarter" idx="43"/>
          </p:nvPr>
        </p:nvSpPr>
        <p:spPr>
          <a:xfrm>
            <a:off x="457200" y="6588532"/>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
        <p:nvSpPr>
          <p:cNvPr id="26" name="Content Placeholder 5">
            <a:extLst>
              <a:ext uri="{FF2B5EF4-FFF2-40B4-BE49-F238E27FC236}">
                <a16:creationId xmlns:a16="http://schemas.microsoft.com/office/drawing/2014/main" id="{2F7B360B-1CB8-2D41-FF65-A0E4AA89D45A}"/>
              </a:ext>
            </a:extLst>
          </p:cNvPr>
          <p:cNvSpPr>
            <a:spLocks noGrp="1"/>
          </p:cNvSpPr>
          <p:nvPr>
            <p:ph sz="quarter" idx="44"/>
          </p:nvPr>
        </p:nvSpPr>
        <p:spPr>
          <a:xfrm>
            <a:off x="2362199" y="6004218"/>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
        <p:nvSpPr>
          <p:cNvPr id="27" name="Content Placeholder 5">
            <a:extLst>
              <a:ext uri="{FF2B5EF4-FFF2-40B4-BE49-F238E27FC236}">
                <a16:creationId xmlns:a16="http://schemas.microsoft.com/office/drawing/2014/main" id="{1C48F8FF-6BEC-6293-2A87-8591CE87F5FF}"/>
              </a:ext>
            </a:extLst>
          </p:cNvPr>
          <p:cNvSpPr>
            <a:spLocks noGrp="1"/>
          </p:cNvSpPr>
          <p:nvPr>
            <p:ph sz="quarter" idx="45"/>
          </p:nvPr>
        </p:nvSpPr>
        <p:spPr>
          <a:xfrm>
            <a:off x="2362199" y="6588532"/>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
        <p:nvSpPr>
          <p:cNvPr id="29" name="Content Placeholder 5">
            <a:extLst>
              <a:ext uri="{FF2B5EF4-FFF2-40B4-BE49-F238E27FC236}">
                <a16:creationId xmlns:a16="http://schemas.microsoft.com/office/drawing/2014/main" id="{767EA2C3-31B9-6351-9814-9882B070C0EC}"/>
              </a:ext>
            </a:extLst>
          </p:cNvPr>
          <p:cNvSpPr>
            <a:spLocks noGrp="1"/>
          </p:cNvSpPr>
          <p:nvPr>
            <p:ph sz="quarter" idx="46"/>
          </p:nvPr>
        </p:nvSpPr>
        <p:spPr>
          <a:xfrm>
            <a:off x="4267199" y="6004218"/>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
        <p:nvSpPr>
          <p:cNvPr id="30" name="Content Placeholder 5">
            <a:extLst>
              <a:ext uri="{FF2B5EF4-FFF2-40B4-BE49-F238E27FC236}">
                <a16:creationId xmlns:a16="http://schemas.microsoft.com/office/drawing/2014/main" id="{22C20EAF-CC0C-560A-1CC7-7D0F996E5281}"/>
              </a:ext>
            </a:extLst>
          </p:cNvPr>
          <p:cNvSpPr>
            <a:spLocks noGrp="1"/>
          </p:cNvSpPr>
          <p:nvPr>
            <p:ph sz="quarter" idx="47"/>
          </p:nvPr>
        </p:nvSpPr>
        <p:spPr>
          <a:xfrm>
            <a:off x="4267199" y="6588532"/>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
        <p:nvSpPr>
          <p:cNvPr id="32" name="Content Placeholder 5">
            <a:extLst>
              <a:ext uri="{FF2B5EF4-FFF2-40B4-BE49-F238E27FC236}">
                <a16:creationId xmlns:a16="http://schemas.microsoft.com/office/drawing/2014/main" id="{9B30CD9E-FC68-EDFF-8CDB-E007046BA8BD}"/>
              </a:ext>
            </a:extLst>
          </p:cNvPr>
          <p:cNvSpPr>
            <a:spLocks noGrp="1"/>
          </p:cNvSpPr>
          <p:nvPr>
            <p:ph sz="quarter" idx="48"/>
          </p:nvPr>
        </p:nvSpPr>
        <p:spPr>
          <a:xfrm>
            <a:off x="6172201" y="6004218"/>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
        <p:nvSpPr>
          <p:cNvPr id="33" name="Content Placeholder 5">
            <a:extLst>
              <a:ext uri="{FF2B5EF4-FFF2-40B4-BE49-F238E27FC236}">
                <a16:creationId xmlns:a16="http://schemas.microsoft.com/office/drawing/2014/main" id="{BAA5DB85-0EC5-AF81-8598-CEA45CB22FB7}"/>
              </a:ext>
            </a:extLst>
          </p:cNvPr>
          <p:cNvSpPr>
            <a:spLocks noGrp="1"/>
          </p:cNvSpPr>
          <p:nvPr>
            <p:ph sz="quarter" idx="49"/>
          </p:nvPr>
        </p:nvSpPr>
        <p:spPr>
          <a:xfrm>
            <a:off x="6172201" y="6588532"/>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
        <p:nvSpPr>
          <p:cNvPr id="35" name="Content Placeholder 5">
            <a:extLst>
              <a:ext uri="{FF2B5EF4-FFF2-40B4-BE49-F238E27FC236}">
                <a16:creationId xmlns:a16="http://schemas.microsoft.com/office/drawing/2014/main" id="{8DD2F84E-BE6A-4FA0-40A3-F09BA43AF207}"/>
              </a:ext>
            </a:extLst>
          </p:cNvPr>
          <p:cNvSpPr>
            <a:spLocks noGrp="1"/>
          </p:cNvSpPr>
          <p:nvPr>
            <p:ph sz="quarter" idx="50"/>
          </p:nvPr>
        </p:nvSpPr>
        <p:spPr>
          <a:xfrm>
            <a:off x="8077203" y="6004218"/>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
        <p:nvSpPr>
          <p:cNvPr id="36" name="Content Placeholder 5">
            <a:extLst>
              <a:ext uri="{FF2B5EF4-FFF2-40B4-BE49-F238E27FC236}">
                <a16:creationId xmlns:a16="http://schemas.microsoft.com/office/drawing/2014/main" id="{30B3EF51-3B8E-91FD-CD91-9E6FA2D0C27C}"/>
              </a:ext>
            </a:extLst>
          </p:cNvPr>
          <p:cNvSpPr>
            <a:spLocks noGrp="1"/>
          </p:cNvSpPr>
          <p:nvPr>
            <p:ph sz="quarter" idx="51"/>
          </p:nvPr>
        </p:nvSpPr>
        <p:spPr>
          <a:xfrm>
            <a:off x="8077203" y="6588532"/>
            <a:ext cx="640080" cy="498068"/>
          </a:xfrm>
          <a:prstGeom prst="rect">
            <a:avLst/>
          </a:prstGeom>
        </p:spPr>
        <p:txBody>
          <a:bodyPr/>
          <a:lstStyle>
            <a:lvl1pPr>
              <a:defRPr sz="800"/>
            </a:lvl1pPr>
            <a:lvl2pPr>
              <a:defRPr sz="800"/>
            </a:lvl2pPr>
            <a:lvl3pPr>
              <a:defRPr sz="800"/>
            </a:lvl3pPr>
            <a:lvl4pPr>
              <a:defRPr sz="800"/>
            </a:lvl4pPr>
            <a:lvl5pPr>
              <a:defRPr sz="800"/>
            </a:lvl5pPr>
          </a:lstStyle>
          <a:p>
            <a:pPr lvl="0"/>
            <a:r>
              <a:rPr lang="en-US" dirty="0"/>
              <a:t>Click</a:t>
            </a:r>
          </a:p>
        </p:txBody>
      </p:sp>
    </p:spTree>
    <p:extLst>
      <p:ext uri="{BB962C8B-B14F-4D97-AF65-F5344CB8AC3E}">
        <p14:creationId xmlns:p14="http://schemas.microsoft.com/office/powerpoint/2010/main" val="3749689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12 images">
    <p:spTree>
      <p:nvGrpSpPr>
        <p:cNvPr id="1" name=""/>
        <p:cNvGrpSpPr/>
        <p:nvPr/>
      </p:nvGrpSpPr>
      <p:grpSpPr>
        <a:xfrm>
          <a:off x="0" y="0"/>
          <a:ext cx="0" cy="0"/>
          <a:chOff x="0" y="0"/>
          <a:chExt cx="0" cy="0"/>
        </a:xfrm>
      </p:grpSpPr>
      <p:sp>
        <p:nvSpPr>
          <p:cNvPr id="73" name="Content Placeholder 7">
            <a:extLst>
              <a:ext uri="{FF2B5EF4-FFF2-40B4-BE49-F238E27FC236}">
                <a16:creationId xmlns:a16="http://schemas.microsoft.com/office/drawing/2014/main" id="{70E2B27F-E864-2ED0-3ECD-C79868503879}"/>
              </a:ext>
            </a:extLst>
          </p:cNvPr>
          <p:cNvSpPr>
            <a:spLocks noGrp="1"/>
          </p:cNvSpPr>
          <p:nvPr>
            <p:ph sz="quarter" idx="41"/>
          </p:nvPr>
        </p:nvSpPr>
        <p:spPr>
          <a:xfrm>
            <a:off x="3111439" y="91440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31" name="Content Placeholder 7">
            <a:extLst>
              <a:ext uri="{FF2B5EF4-FFF2-40B4-BE49-F238E27FC236}">
                <a16:creationId xmlns:a16="http://schemas.microsoft.com/office/drawing/2014/main" id="{62EA2576-6248-B18F-7F7A-CC2618AD8648}"/>
              </a:ext>
            </a:extLst>
          </p:cNvPr>
          <p:cNvSpPr>
            <a:spLocks noGrp="1"/>
          </p:cNvSpPr>
          <p:nvPr>
            <p:ph sz="quarter" idx="58"/>
          </p:nvPr>
        </p:nvSpPr>
        <p:spPr>
          <a:xfrm>
            <a:off x="3111439" y="296418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33" name="Content Placeholder 7">
            <a:extLst>
              <a:ext uri="{FF2B5EF4-FFF2-40B4-BE49-F238E27FC236}">
                <a16:creationId xmlns:a16="http://schemas.microsoft.com/office/drawing/2014/main" id="{65B2FF2E-0026-61DF-2CE6-0359B23ACD79}"/>
              </a:ext>
            </a:extLst>
          </p:cNvPr>
          <p:cNvSpPr>
            <a:spLocks noGrp="1"/>
          </p:cNvSpPr>
          <p:nvPr>
            <p:ph sz="quarter" idx="59"/>
          </p:nvPr>
        </p:nvSpPr>
        <p:spPr>
          <a:xfrm>
            <a:off x="3111439" y="5008767"/>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35" name="Content Placeholder 7">
            <a:extLst>
              <a:ext uri="{FF2B5EF4-FFF2-40B4-BE49-F238E27FC236}">
                <a16:creationId xmlns:a16="http://schemas.microsoft.com/office/drawing/2014/main" id="{99D84DEF-388E-F3D0-7AB3-9860BC06AC11}"/>
              </a:ext>
            </a:extLst>
          </p:cNvPr>
          <p:cNvSpPr>
            <a:spLocks noGrp="1"/>
          </p:cNvSpPr>
          <p:nvPr>
            <p:ph sz="quarter" idx="60"/>
          </p:nvPr>
        </p:nvSpPr>
        <p:spPr>
          <a:xfrm>
            <a:off x="4835251" y="296418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37" name="Content Placeholder 7">
            <a:extLst>
              <a:ext uri="{FF2B5EF4-FFF2-40B4-BE49-F238E27FC236}">
                <a16:creationId xmlns:a16="http://schemas.microsoft.com/office/drawing/2014/main" id="{0993E49E-2F06-DCEA-1B26-3DA73C8D37F8}"/>
              </a:ext>
            </a:extLst>
          </p:cNvPr>
          <p:cNvSpPr>
            <a:spLocks noGrp="1"/>
          </p:cNvSpPr>
          <p:nvPr>
            <p:ph sz="quarter" idx="61"/>
          </p:nvPr>
        </p:nvSpPr>
        <p:spPr>
          <a:xfrm>
            <a:off x="4835251" y="5008767"/>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39" name="Content Placeholder 7">
            <a:extLst>
              <a:ext uri="{FF2B5EF4-FFF2-40B4-BE49-F238E27FC236}">
                <a16:creationId xmlns:a16="http://schemas.microsoft.com/office/drawing/2014/main" id="{5F8D565B-FC9B-510E-9DD8-D33E8C114966}"/>
              </a:ext>
            </a:extLst>
          </p:cNvPr>
          <p:cNvSpPr>
            <a:spLocks noGrp="1"/>
          </p:cNvSpPr>
          <p:nvPr>
            <p:ph sz="quarter" idx="62"/>
          </p:nvPr>
        </p:nvSpPr>
        <p:spPr>
          <a:xfrm>
            <a:off x="6559063" y="296418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41" name="Content Placeholder 7">
            <a:extLst>
              <a:ext uri="{FF2B5EF4-FFF2-40B4-BE49-F238E27FC236}">
                <a16:creationId xmlns:a16="http://schemas.microsoft.com/office/drawing/2014/main" id="{40022BB6-4D93-6AB5-38CD-D6DB61330EF4}"/>
              </a:ext>
            </a:extLst>
          </p:cNvPr>
          <p:cNvSpPr>
            <a:spLocks noGrp="1"/>
          </p:cNvSpPr>
          <p:nvPr>
            <p:ph sz="quarter" idx="63"/>
          </p:nvPr>
        </p:nvSpPr>
        <p:spPr>
          <a:xfrm>
            <a:off x="6559063" y="5008767"/>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43" name="Content Placeholder 7">
            <a:extLst>
              <a:ext uri="{FF2B5EF4-FFF2-40B4-BE49-F238E27FC236}">
                <a16:creationId xmlns:a16="http://schemas.microsoft.com/office/drawing/2014/main" id="{194D1989-22A2-982C-01A8-344DF24E5D6E}"/>
              </a:ext>
            </a:extLst>
          </p:cNvPr>
          <p:cNvSpPr>
            <a:spLocks noGrp="1"/>
          </p:cNvSpPr>
          <p:nvPr>
            <p:ph sz="quarter" idx="64"/>
          </p:nvPr>
        </p:nvSpPr>
        <p:spPr>
          <a:xfrm>
            <a:off x="8282875" y="296418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45" name="Content Placeholder 7">
            <a:extLst>
              <a:ext uri="{FF2B5EF4-FFF2-40B4-BE49-F238E27FC236}">
                <a16:creationId xmlns:a16="http://schemas.microsoft.com/office/drawing/2014/main" id="{9299C102-1A2D-3752-0DFF-7E78791632EB}"/>
              </a:ext>
            </a:extLst>
          </p:cNvPr>
          <p:cNvSpPr>
            <a:spLocks noGrp="1"/>
          </p:cNvSpPr>
          <p:nvPr>
            <p:ph sz="quarter" idx="65"/>
          </p:nvPr>
        </p:nvSpPr>
        <p:spPr>
          <a:xfrm>
            <a:off x="8282875" y="5008767"/>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49" name="Content Placeholder 7">
            <a:extLst>
              <a:ext uri="{FF2B5EF4-FFF2-40B4-BE49-F238E27FC236}">
                <a16:creationId xmlns:a16="http://schemas.microsoft.com/office/drawing/2014/main" id="{A00891C7-CB31-FF5F-B9F1-0E538D5F5A6A}"/>
              </a:ext>
            </a:extLst>
          </p:cNvPr>
          <p:cNvSpPr>
            <a:spLocks noGrp="1"/>
          </p:cNvSpPr>
          <p:nvPr>
            <p:ph sz="quarter" idx="66"/>
          </p:nvPr>
        </p:nvSpPr>
        <p:spPr>
          <a:xfrm>
            <a:off x="4835251" y="91440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51" name="Content Placeholder 7">
            <a:extLst>
              <a:ext uri="{FF2B5EF4-FFF2-40B4-BE49-F238E27FC236}">
                <a16:creationId xmlns:a16="http://schemas.microsoft.com/office/drawing/2014/main" id="{DB2E542F-31B6-BB08-A71D-000CA325833F}"/>
              </a:ext>
            </a:extLst>
          </p:cNvPr>
          <p:cNvSpPr>
            <a:spLocks noGrp="1"/>
          </p:cNvSpPr>
          <p:nvPr>
            <p:ph sz="quarter" idx="67"/>
          </p:nvPr>
        </p:nvSpPr>
        <p:spPr>
          <a:xfrm>
            <a:off x="6559063" y="91440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53" name="Content Placeholder 7">
            <a:extLst>
              <a:ext uri="{FF2B5EF4-FFF2-40B4-BE49-F238E27FC236}">
                <a16:creationId xmlns:a16="http://schemas.microsoft.com/office/drawing/2014/main" id="{DEF828C5-B180-526C-9B72-EDC9719C5696}"/>
              </a:ext>
            </a:extLst>
          </p:cNvPr>
          <p:cNvSpPr>
            <a:spLocks noGrp="1"/>
          </p:cNvSpPr>
          <p:nvPr>
            <p:ph sz="quarter" idx="68"/>
          </p:nvPr>
        </p:nvSpPr>
        <p:spPr>
          <a:xfrm>
            <a:off x="8282875" y="91440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4" name="object 2">
            <a:extLst>
              <a:ext uri="{FF2B5EF4-FFF2-40B4-BE49-F238E27FC236}">
                <a16:creationId xmlns:a16="http://schemas.microsoft.com/office/drawing/2014/main" id="{C1008169-8CB0-B26A-D43B-4EB21857E3F3}"/>
              </a:ext>
            </a:extLst>
          </p:cNvPr>
          <p:cNvSpPr/>
          <p:nvPr userDrawn="1"/>
        </p:nvSpPr>
        <p:spPr>
          <a:xfrm>
            <a:off x="2743203" y="914400"/>
            <a:ext cx="45719" cy="5943600"/>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
        <p:nvSpPr>
          <p:cNvPr id="20" name="Text Placeholder 8">
            <a:extLst>
              <a:ext uri="{FF2B5EF4-FFF2-40B4-BE49-F238E27FC236}">
                <a16:creationId xmlns:a16="http://schemas.microsoft.com/office/drawing/2014/main" id="{CF81FD11-1DAA-E3D8-E2A1-54D183427520}"/>
              </a:ext>
            </a:extLst>
          </p:cNvPr>
          <p:cNvSpPr>
            <a:spLocks noGrp="1"/>
          </p:cNvSpPr>
          <p:nvPr>
            <p:ph type="body" sz="quarter" idx="78" hasCustomPrompt="1"/>
          </p:nvPr>
        </p:nvSpPr>
        <p:spPr>
          <a:xfrm>
            <a:off x="2846802" y="2530270"/>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1" name="Text Placeholder 8">
            <a:extLst>
              <a:ext uri="{FF2B5EF4-FFF2-40B4-BE49-F238E27FC236}">
                <a16:creationId xmlns:a16="http://schemas.microsoft.com/office/drawing/2014/main" id="{E46DD15C-CF1A-64C5-1493-C8628BA879D3}"/>
              </a:ext>
            </a:extLst>
          </p:cNvPr>
          <p:cNvSpPr>
            <a:spLocks noGrp="1"/>
          </p:cNvSpPr>
          <p:nvPr>
            <p:ph type="body" sz="quarter" idx="79" hasCustomPrompt="1"/>
          </p:nvPr>
        </p:nvSpPr>
        <p:spPr>
          <a:xfrm>
            <a:off x="4572995" y="2530270"/>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2" name="Text Placeholder 8">
            <a:extLst>
              <a:ext uri="{FF2B5EF4-FFF2-40B4-BE49-F238E27FC236}">
                <a16:creationId xmlns:a16="http://schemas.microsoft.com/office/drawing/2014/main" id="{CED19FEA-0080-6078-F0C0-6AE097A9F775}"/>
              </a:ext>
            </a:extLst>
          </p:cNvPr>
          <p:cNvSpPr>
            <a:spLocks noGrp="1"/>
          </p:cNvSpPr>
          <p:nvPr>
            <p:ph type="body" sz="quarter" idx="80" hasCustomPrompt="1"/>
          </p:nvPr>
        </p:nvSpPr>
        <p:spPr>
          <a:xfrm>
            <a:off x="6294426" y="2530270"/>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3" name="Text Placeholder 8">
            <a:extLst>
              <a:ext uri="{FF2B5EF4-FFF2-40B4-BE49-F238E27FC236}">
                <a16:creationId xmlns:a16="http://schemas.microsoft.com/office/drawing/2014/main" id="{5C958667-3391-7BAD-0E80-E92A74916A7F}"/>
              </a:ext>
            </a:extLst>
          </p:cNvPr>
          <p:cNvSpPr>
            <a:spLocks noGrp="1"/>
          </p:cNvSpPr>
          <p:nvPr>
            <p:ph type="body" sz="quarter" idx="81" hasCustomPrompt="1"/>
          </p:nvPr>
        </p:nvSpPr>
        <p:spPr>
          <a:xfrm>
            <a:off x="8018238" y="2530270"/>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4" name="Text Placeholder 8">
            <a:extLst>
              <a:ext uri="{FF2B5EF4-FFF2-40B4-BE49-F238E27FC236}">
                <a16:creationId xmlns:a16="http://schemas.microsoft.com/office/drawing/2014/main" id="{22E248DB-58EE-E85C-4F4A-85CBDC72572B}"/>
              </a:ext>
            </a:extLst>
          </p:cNvPr>
          <p:cNvSpPr>
            <a:spLocks noGrp="1"/>
          </p:cNvSpPr>
          <p:nvPr>
            <p:ph type="body" sz="quarter" idx="82" hasCustomPrompt="1"/>
          </p:nvPr>
        </p:nvSpPr>
        <p:spPr>
          <a:xfrm>
            <a:off x="2846802" y="4581207"/>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5" name="Text Placeholder 8">
            <a:extLst>
              <a:ext uri="{FF2B5EF4-FFF2-40B4-BE49-F238E27FC236}">
                <a16:creationId xmlns:a16="http://schemas.microsoft.com/office/drawing/2014/main" id="{8677F053-B21B-5783-61D0-45834A54BF46}"/>
              </a:ext>
            </a:extLst>
          </p:cNvPr>
          <p:cNvSpPr>
            <a:spLocks noGrp="1"/>
          </p:cNvSpPr>
          <p:nvPr>
            <p:ph type="body" sz="quarter" idx="83" hasCustomPrompt="1"/>
          </p:nvPr>
        </p:nvSpPr>
        <p:spPr>
          <a:xfrm>
            <a:off x="4572995" y="4581207"/>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6" name="Text Placeholder 8">
            <a:extLst>
              <a:ext uri="{FF2B5EF4-FFF2-40B4-BE49-F238E27FC236}">
                <a16:creationId xmlns:a16="http://schemas.microsoft.com/office/drawing/2014/main" id="{A11A5B01-BFF4-4003-8C43-C60796A6375A}"/>
              </a:ext>
            </a:extLst>
          </p:cNvPr>
          <p:cNvSpPr>
            <a:spLocks noGrp="1"/>
          </p:cNvSpPr>
          <p:nvPr>
            <p:ph type="body" sz="quarter" idx="84" hasCustomPrompt="1"/>
          </p:nvPr>
        </p:nvSpPr>
        <p:spPr>
          <a:xfrm>
            <a:off x="6294426" y="4581207"/>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7" name="Text Placeholder 8">
            <a:extLst>
              <a:ext uri="{FF2B5EF4-FFF2-40B4-BE49-F238E27FC236}">
                <a16:creationId xmlns:a16="http://schemas.microsoft.com/office/drawing/2014/main" id="{456DCA64-EAC8-6AC4-5B93-A1A20E428C60}"/>
              </a:ext>
            </a:extLst>
          </p:cNvPr>
          <p:cNvSpPr>
            <a:spLocks noGrp="1"/>
          </p:cNvSpPr>
          <p:nvPr>
            <p:ph type="body" sz="quarter" idx="85" hasCustomPrompt="1"/>
          </p:nvPr>
        </p:nvSpPr>
        <p:spPr>
          <a:xfrm>
            <a:off x="8018238" y="4581207"/>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8" name="Text Placeholder 8">
            <a:extLst>
              <a:ext uri="{FF2B5EF4-FFF2-40B4-BE49-F238E27FC236}">
                <a16:creationId xmlns:a16="http://schemas.microsoft.com/office/drawing/2014/main" id="{FCF38812-F913-BA73-644D-AA34515B987D}"/>
              </a:ext>
            </a:extLst>
          </p:cNvPr>
          <p:cNvSpPr>
            <a:spLocks noGrp="1"/>
          </p:cNvSpPr>
          <p:nvPr>
            <p:ph type="body" sz="quarter" idx="86" hasCustomPrompt="1"/>
          </p:nvPr>
        </p:nvSpPr>
        <p:spPr>
          <a:xfrm>
            <a:off x="2846802" y="6625362"/>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9" name="Text Placeholder 8">
            <a:extLst>
              <a:ext uri="{FF2B5EF4-FFF2-40B4-BE49-F238E27FC236}">
                <a16:creationId xmlns:a16="http://schemas.microsoft.com/office/drawing/2014/main" id="{E2618FE2-A2D0-95FE-0732-A349DE6902DB}"/>
              </a:ext>
            </a:extLst>
          </p:cNvPr>
          <p:cNvSpPr>
            <a:spLocks noGrp="1"/>
          </p:cNvSpPr>
          <p:nvPr>
            <p:ph type="body" sz="quarter" idx="87" hasCustomPrompt="1"/>
          </p:nvPr>
        </p:nvSpPr>
        <p:spPr>
          <a:xfrm>
            <a:off x="4572995" y="6625362"/>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30" name="Text Placeholder 8">
            <a:extLst>
              <a:ext uri="{FF2B5EF4-FFF2-40B4-BE49-F238E27FC236}">
                <a16:creationId xmlns:a16="http://schemas.microsoft.com/office/drawing/2014/main" id="{7B358A00-F9F9-FAD2-78B6-C51E402DAC5E}"/>
              </a:ext>
            </a:extLst>
          </p:cNvPr>
          <p:cNvSpPr>
            <a:spLocks noGrp="1"/>
          </p:cNvSpPr>
          <p:nvPr>
            <p:ph type="body" sz="quarter" idx="88" hasCustomPrompt="1"/>
          </p:nvPr>
        </p:nvSpPr>
        <p:spPr>
          <a:xfrm>
            <a:off x="6295220" y="6625362"/>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32" name="Text Placeholder 8">
            <a:extLst>
              <a:ext uri="{FF2B5EF4-FFF2-40B4-BE49-F238E27FC236}">
                <a16:creationId xmlns:a16="http://schemas.microsoft.com/office/drawing/2014/main" id="{E295BACD-5385-8C2A-2F19-BE1BCABA1508}"/>
              </a:ext>
            </a:extLst>
          </p:cNvPr>
          <p:cNvSpPr>
            <a:spLocks noGrp="1"/>
          </p:cNvSpPr>
          <p:nvPr>
            <p:ph type="body" sz="quarter" idx="89" hasCustomPrompt="1"/>
          </p:nvPr>
        </p:nvSpPr>
        <p:spPr>
          <a:xfrm>
            <a:off x="8018238" y="6625362"/>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Tree>
    <p:extLst>
      <p:ext uri="{BB962C8B-B14F-4D97-AF65-F5344CB8AC3E}">
        <p14:creationId xmlns:p14="http://schemas.microsoft.com/office/powerpoint/2010/main" val="3641813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9 images">
    <p:spTree>
      <p:nvGrpSpPr>
        <p:cNvPr id="1" name=""/>
        <p:cNvGrpSpPr/>
        <p:nvPr/>
      </p:nvGrpSpPr>
      <p:grpSpPr>
        <a:xfrm>
          <a:off x="0" y="0"/>
          <a:ext cx="0" cy="0"/>
          <a:chOff x="0" y="0"/>
          <a:chExt cx="0" cy="0"/>
        </a:xfrm>
      </p:grpSpPr>
      <p:sp>
        <p:nvSpPr>
          <p:cNvPr id="73" name="Content Placeholder 7">
            <a:extLst>
              <a:ext uri="{FF2B5EF4-FFF2-40B4-BE49-F238E27FC236}">
                <a16:creationId xmlns:a16="http://schemas.microsoft.com/office/drawing/2014/main" id="{70E2B27F-E864-2ED0-3ECD-C79868503879}"/>
              </a:ext>
            </a:extLst>
          </p:cNvPr>
          <p:cNvSpPr>
            <a:spLocks noGrp="1"/>
          </p:cNvSpPr>
          <p:nvPr>
            <p:ph sz="quarter" idx="41" hasCustomPrompt="1"/>
          </p:nvPr>
        </p:nvSpPr>
        <p:spPr>
          <a:xfrm>
            <a:off x="3111439" y="919592"/>
            <a:ext cx="2029968" cy="1847088"/>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3" name="Content Placeholder 7">
            <a:extLst>
              <a:ext uri="{FF2B5EF4-FFF2-40B4-BE49-F238E27FC236}">
                <a16:creationId xmlns:a16="http://schemas.microsoft.com/office/drawing/2014/main" id="{65B2FF2E-0026-61DF-2CE6-0359B23ACD79}"/>
              </a:ext>
            </a:extLst>
          </p:cNvPr>
          <p:cNvSpPr>
            <a:spLocks noGrp="1"/>
          </p:cNvSpPr>
          <p:nvPr>
            <p:ph sz="quarter" idx="59" hasCustomPrompt="1"/>
          </p:nvPr>
        </p:nvSpPr>
        <p:spPr>
          <a:xfrm>
            <a:off x="3111439" y="5008767"/>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65" name="Content Placeholder 7">
            <a:extLst>
              <a:ext uri="{FF2B5EF4-FFF2-40B4-BE49-F238E27FC236}">
                <a16:creationId xmlns:a16="http://schemas.microsoft.com/office/drawing/2014/main" id="{50281988-0F1C-0DE3-DECA-2B2A44C474C2}"/>
              </a:ext>
            </a:extLst>
          </p:cNvPr>
          <p:cNvSpPr>
            <a:spLocks noGrp="1"/>
          </p:cNvSpPr>
          <p:nvPr>
            <p:ph sz="quarter" idx="68" hasCustomPrompt="1"/>
          </p:nvPr>
        </p:nvSpPr>
        <p:spPr>
          <a:xfrm>
            <a:off x="3111439" y="2964179"/>
            <a:ext cx="2029968" cy="1847088"/>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68" name="Content Placeholder 7">
            <a:extLst>
              <a:ext uri="{FF2B5EF4-FFF2-40B4-BE49-F238E27FC236}">
                <a16:creationId xmlns:a16="http://schemas.microsoft.com/office/drawing/2014/main" id="{82311191-74C5-4A4E-EE1A-193A99EECB40}"/>
              </a:ext>
            </a:extLst>
          </p:cNvPr>
          <p:cNvSpPr>
            <a:spLocks noGrp="1"/>
          </p:cNvSpPr>
          <p:nvPr>
            <p:ph sz="quarter" idx="69" hasCustomPrompt="1"/>
          </p:nvPr>
        </p:nvSpPr>
        <p:spPr>
          <a:xfrm>
            <a:off x="7723632" y="5008767"/>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70" name="Content Placeholder 7">
            <a:extLst>
              <a:ext uri="{FF2B5EF4-FFF2-40B4-BE49-F238E27FC236}">
                <a16:creationId xmlns:a16="http://schemas.microsoft.com/office/drawing/2014/main" id="{AC9094D0-9644-B085-DC0A-B56B3382A49A}"/>
              </a:ext>
            </a:extLst>
          </p:cNvPr>
          <p:cNvSpPr>
            <a:spLocks noGrp="1"/>
          </p:cNvSpPr>
          <p:nvPr>
            <p:ph sz="quarter" idx="70" hasCustomPrompt="1"/>
          </p:nvPr>
        </p:nvSpPr>
        <p:spPr>
          <a:xfrm>
            <a:off x="5417535" y="5008767"/>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72" name="Content Placeholder 7">
            <a:extLst>
              <a:ext uri="{FF2B5EF4-FFF2-40B4-BE49-F238E27FC236}">
                <a16:creationId xmlns:a16="http://schemas.microsoft.com/office/drawing/2014/main" id="{246CB808-10D5-65F5-9DAC-F00AEE5AAF62}"/>
              </a:ext>
            </a:extLst>
          </p:cNvPr>
          <p:cNvSpPr>
            <a:spLocks noGrp="1"/>
          </p:cNvSpPr>
          <p:nvPr>
            <p:ph sz="quarter" idx="71" hasCustomPrompt="1"/>
          </p:nvPr>
        </p:nvSpPr>
        <p:spPr>
          <a:xfrm>
            <a:off x="7723632" y="2964180"/>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86" name="Content Placeholder 7">
            <a:extLst>
              <a:ext uri="{FF2B5EF4-FFF2-40B4-BE49-F238E27FC236}">
                <a16:creationId xmlns:a16="http://schemas.microsoft.com/office/drawing/2014/main" id="{4ABB3284-43A3-C9BD-3AED-256918C37346}"/>
              </a:ext>
            </a:extLst>
          </p:cNvPr>
          <p:cNvSpPr>
            <a:spLocks noGrp="1"/>
          </p:cNvSpPr>
          <p:nvPr>
            <p:ph sz="quarter" idx="72" hasCustomPrompt="1"/>
          </p:nvPr>
        </p:nvSpPr>
        <p:spPr>
          <a:xfrm>
            <a:off x="5417535" y="2964180"/>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88" name="Content Placeholder 7">
            <a:extLst>
              <a:ext uri="{FF2B5EF4-FFF2-40B4-BE49-F238E27FC236}">
                <a16:creationId xmlns:a16="http://schemas.microsoft.com/office/drawing/2014/main" id="{B745D4E5-5DBA-D098-542B-3D5BD4743877}"/>
              </a:ext>
            </a:extLst>
          </p:cNvPr>
          <p:cNvSpPr>
            <a:spLocks noGrp="1"/>
          </p:cNvSpPr>
          <p:nvPr>
            <p:ph sz="quarter" idx="73" hasCustomPrompt="1"/>
          </p:nvPr>
        </p:nvSpPr>
        <p:spPr>
          <a:xfrm>
            <a:off x="7723632" y="919592"/>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90" name="Content Placeholder 7">
            <a:extLst>
              <a:ext uri="{FF2B5EF4-FFF2-40B4-BE49-F238E27FC236}">
                <a16:creationId xmlns:a16="http://schemas.microsoft.com/office/drawing/2014/main" id="{1848A96B-9E5D-CB61-019E-C73AD56F00DB}"/>
              </a:ext>
            </a:extLst>
          </p:cNvPr>
          <p:cNvSpPr>
            <a:spLocks noGrp="1"/>
          </p:cNvSpPr>
          <p:nvPr>
            <p:ph sz="quarter" idx="74" hasCustomPrompt="1"/>
          </p:nvPr>
        </p:nvSpPr>
        <p:spPr>
          <a:xfrm>
            <a:off x="5417535" y="919592"/>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12" name="object 2">
            <a:extLst>
              <a:ext uri="{FF2B5EF4-FFF2-40B4-BE49-F238E27FC236}">
                <a16:creationId xmlns:a16="http://schemas.microsoft.com/office/drawing/2014/main" id="{DDE962F7-42EB-7FAA-F3EC-431EF18F4956}"/>
              </a:ext>
            </a:extLst>
          </p:cNvPr>
          <p:cNvSpPr/>
          <p:nvPr userDrawn="1"/>
        </p:nvSpPr>
        <p:spPr>
          <a:xfrm>
            <a:off x="2743203" y="914400"/>
            <a:ext cx="45719" cy="5943600"/>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
        <p:nvSpPr>
          <p:cNvPr id="11" name="Text Placeholder 8">
            <a:extLst>
              <a:ext uri="{FF2B5EF4-FFF2-40B4-BE49-F238E27FC236}">
                <a16:creationId xmlns:a16="http://schemas.microsoft.com/office/drawing/2014/main" id="{734069F3-7CC0-B4B0-14D4-401F68344881}"/>
              </a:ext>
            </a:extLst>
          </p:cNvPr>
          <p:cNvSpPr>
            <a:spLocks noGrp="1"/>
          </p:cNvSpPr>
          <p:nvPr>
            <p:ph type="body" sz="quarter" idx="78" hasCustomPrompt="1"/>
          </p:nvPr>
        </p:nvSpPr>
        <p:spPr>
          <a:xfrm>
            <a:off x="2847009" y="2539795"/>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3" name="Text Placeholder 8">
            <a:extLst>
              <a:ext uri="{FF2B5EF4-FFF2-40B4-BE49-F238E27FC236}">
                <a16:creationId xmlns:a16="http://schemas.microsoft.com/office/drawing/2014/main" id="{DA710916-8A6F-E3C4-4E63-6F40C8AF6F8D}"/>
              </a:ext>
            </a:extLst>
          </p:cNvPr>
          <p:cNvSpPr>
            <a:spLocks noGrp="1"/>
          </p:cNvSpPr>
          <p:nvPr>
            <p:ph type="body" sz="quarter" idx="79" hasCustomPrompt="1"/>
          </p:nvPr>
        </p:nvSpPr>
        <p:spPr>
          <a:xfrm>
            <a:off x="5155779" y="2536619"/>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4" name="Text Placeholder 8">
            <a:extLst>
              <a:ext uri="{FF2B5EF4-FFF2-40B4-BE49-F238E27FC236}">
                <a16:creationId xmlns:a16="http://schemas.microsoft.com/office/drawing/2014/main" id="{D3BE4BD8-29DB-9BCA-A09D-546DE9C9CA06}"/>
              </a:ext>
            </a:extLst>
          </p:cNvPr>
          <p:cNvSpPr>
            <a:spLocks noGrp="1"/>
          </p:cNvSpPr>
          <p:nvPr>
            <p:ph type="body" sz="quarter" idx="80" hasCustomPrompt="1"/>
          </p:nvPr>
        </p:nvSpPr>
        <p:spPr>
          <a:xfrm>
            <a:off x="7463170" y="2535292"/>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5" name="Text Placeholder 8">
            <a:extLst>
              <a:ext uri="{FF2B5EF4-FFF2-40B4-BE49-F238E27FC236}">
                <a16:creationId xmlns:a16="http://schemas.microsoft.com/office/drawing/2014/main" id="{7C978FFE-DD95-AF7A-9DF0-2DAE036D545B}"/>
              </a:ext>
            </a:extLst>
          </p:cNvPr>
          <p:cNvSpPr>
            <a:spLocks noGrp="1"/>
          </p:cNvSpPr>
          <p:nvPr>
            <p:ph type="body" sz="quarter" idx="81" hasCustomPrompt="1"/>
          </p:nvPr>
        </p:nvSpPr>
        <p:spPr>
          <a:xfrm>
            <a:off x="2847009" y="4584382"/>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6" name="Text Placeholder 8">
            <a:extLst>
              <a:ext uri="{FF2B5EF4-FFF2-40B4-BE49-F238E27FC236}">
                <a16:creationId xmlns:a16="http://schemas.microsoft.com/office/drawing/2014/main" id="{2B9111F8-A438-6506-9790-A7FCEB8A10F0}"/>
              </a:ext>
            </a:extLst>
          </p:cNvPr>
          <p:cNvSpPr>
            <a:spLocks noGrp="1"/>
          </p:cNvSpPr>
          <p:nvPr>
            <p:ph type="body" sz="quarter" idx="82" hasCustomPrompt="1"/>
          </p:nvPr>
        </p:nvSpPr>
        <p:spPr>
          <a:xfrm>
            <a:off x="5155779" y="4581206"/>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7" name="Text Placeholder 8">
            <a:extLst>
              <a:ext uri="{FF2B5EF4-FFF2-40B4-BE49-F238E27FC236}">
                <a16:creationId xmlns:a16="http://schemas.microsoft.com/office/drawing/2014/main" id="{AF5E5CD2-1409-9E80-A5E6-5AF6234AC162}"/>
              </a:ext>
            </a:extLst>
          </p:cNvPr>
          <p:cNvSpPr>
            <a:spLocks noGrp="1"/>
          </p:cNvSpPr>
          <p:nvPr>
            <p:ph type="body" sz="quarter" idx="83" hasCustomPrompt="1"/>
          </p:nvPr>
        </p:nvSpPr>
        <p:spPr>
          <a:xfrm>
            <a:off x="7459995" y="4579879"/>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8" name="Text Placeholder 8">
            <a:extLst>
              <a:ext uri="{FF2B5EF4-FFF2-40B4-BE49-F238E27FC236}">
                <a16:creationId xmlns:a16="http://schemas.microsoft.com/office/drawing/2014/main" id="{8BC3FA0B-9B4D-24B2-8CB7-FC4F4C68E697}"/>
              </a:ext>
            </a:extLst>
          </p:cNvPr>
          <p:cNvSpPr>
            <a:spLocks noGrp="1"/>
          </p:cNvSpPr>
          <p:nvPr>
            <p:ph type="body" sz="quarter" idx="84" hasCustomPrompt="1"/>
          </p:nvPr>
        </p:nvSpPr>
        <p:spPr>
          <a:xfrm>
            <a:off x="2848596" y="6625794"/>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9" name="Text Placeholder 8">
            <a:extLst>
              <a:ext uri="{FF2B5EF4-FFF2-40B4-BE49-F238E27FC236}">
                <a16:creationId xmlns:a16="http://schemas.microsoft.com/office/drawing/2014/main" id="{E5E447ED-CFC4-065B-BED1-1B96A3714F8E}"/>
              </a:ext>
            </a:extLst>
          </p:cNvPr>
          <p:cNvSpPr>
            <a:spLocks noGrp="1"/>
          </p:cNvSpPr>
          <p:nvPr>
            <p:ph type="body" sz="quarter" idx="85" hasCustomPrompt="1"/>
          </p:nvPr>
        </p:nvSpPr>
        <p:spPr>
          <a:xfrm>
            <a:off x="5157366" y="6624999"/>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20" name="Text Placeholder 8">
            <a:extLst>
              <a:ext uri="{FF2B5EF4-FFF2-40B4-BE49-F238E27FC236}">
                <a16:creationId xmlns:a16="http://schemas.microsoft.com/office/drawing/2014/main" id="{7606291C-C2A9-DE75-ADB2-EC0FD763F9D2}"/>
              </a:ext>
            </a:extLst>
          </p:cNvPr>
          <p:cNvSpPr>
            <a:spLocks noGrp="1"/>
          </p:cNvSpPr>
          <p:nvPr>
            <p:ph type="body" sz="quarter" idx="86" hasCustomPrompt="1"/>
          </p:nvPr>
        </p:nvSpPr>
        <p:spPr>
          <a:xfrm>
            <a:off x="7462376" y="6626053"/>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Tree>
    <p:extLst>
      <p:ext uri="{BB962C8B-B14F-4D97-AF65-F5344CB8AC3E}">
        <p14:creationId xmlns:p14="http://schemas.microsoft.com/office/powerpoint/2010/main" val="752362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6 images, narrow">
    <p:spTree>
      <p:nvGrpSpPr>
        <p:cNvPr id="1" name=""/>
        <p:cNvGrpSpPr/>
        <p:nvPr/>
      </p:nvGrpSpPr>
      <p:grpSpPr>
        <a:xfrm>
          <a:off x="0" y="0"/>
          <a:ext cx="0" cy="0"/>
          <a:chOff x="0" y="0"/>
          <a:chExt cx="0" cy="0"/>
        </a:xfrm>
      </p:grpSpPr>
      <p:sp>
        <p:nvSpPr>
          <p:cNvPr id="13" name="Content Placeholder 7">
            <a:extLst>
              <a:ext uri="{FF2B5EF4-FFF2-40B4-BE49-F238E27FC236}">
                <a16:creationId xmlns:a16="http://schemas.microsoft.com/office/drawing/2014/main" id="{EFC6744D-819C-62FA-D82D-2EA85BBD6556}"/>
              </a:ext>
            </a:extLst>
          </p:cNvPr>
          <p:cNvSpPr>
            <a:spLocks noGrp="1"/>
          </p:cNvSpPr>
          <p:nvPr>
            <p:ph sz="quarter" idx="75" hasCustomPrompt="1"/>
          </p:nvPr>
        </p:nvSpPr>
        <p:spPr>
          <a:xfrm>
            <a:off x="5417535" y="4036458"/>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73" name="Content Placeholder 7">
            <a:extLst>
              <a:ext uri="{FF2B5EF4-FFF2-40B4-BE49-F238E27FC236}">
                <a16:creationId xmlns:a16="http://schemas.microsoft.com/office/drawing/2014/main" id="{70E2B27F-E864-2ED0-3ECD-C79868503879}"/>
              </a:ext>
            </a:extLst>
          </p:cNvPr>
          <p:cNvSpPr>
            <a:spLocks noGrp="1"/>
          </p:cNvSpPr>
          <p:nvPr>
            <p:ph sz="quarter" idx="41" hasCustomPrompt="1"/>
          </p:nvPr>
        </p:nvSpPr>
        <p:spPr>
          <a:xfrm>
            <a:off x="3111439" y="919592"/>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88" name="Content Placeholder 7">
            <a:extLst>
              <a:ext uri="{FF2B5EF4-FFF2-40B4-BE49-F238E27FC236}">
                <a16:creationId xmlns:a16="http://schemas.microsoft.com/office/drawing/2014/main" id="{B745D4E5-5DBA-D098-542B-3D5BD4743877}"/>
              </a:ext>
            </a:extLst>
          </p:cNvPr>
          <p:cNvSpPr>
            <a:spLocks noGrp="1"/>
          </p:cNvSpPr>
          <p:nvPr>
            <p:ph sz="quarter" idx="73" hasCustomPrompt="1"/>
          </p:nvPr>
        </p:nvSpPr>
        <p:spPr>
          <a:xfrm>
            <a:off x="7723632" y="919591"/>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90" name="Content Placeholder 7">
            <a:extLst>
              <a:ext uri="{FF2B5EF4-FFF2-40B4-BE49-F238E27FC236}">
                <a16:creationId xmlns:a16="http://schemas.microsoft.com/office/drawing/2014/main" id="{1848A96B-9E5D-CB61-019E-C73AD56F00DB}"/>
              </a:ext>
            </a:extLst>
          </p:cNvPr>
          <p:cNvSpPr>
            <a:spLocks noGrp="1"/>
          </p:cNvSpPr>
          <p:nvPr>
            <p:ph sz="quarter" idx="74" hasCustomPrompt="1"/>
          </p:nvPr>
        </p:nvSpPr>
        <p:spPr>
          <a:xfrm>
            <a:off x="5417535" y="919591"/>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12" name="object 2">
            <a:extLst>
              <a:ext uri="{FF2B5EF4-FFF2-40B4-BE49-F238E27FC236}">
                <a16:creationId xmlns:a16="http://schemas.microsoft.com/office/drawing/2014/main" id="{DDE962F7-42EB-7FAA-F3EC-431EF18F4956}"/>
              </a:ext>
            </a:extLst>
          </p:cNvPr>
          <p:cNvSpPr/>
          <p:nvPr userDrawn="1"/>
        </p:nvSpPr>
        <p:spPr>
          <a:xfrm>
            <a:off x="2743203" y="914400"/>
            <a:ext cx="45719" cy="5943600"/>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
        <p:nvSpPr>
          <p:cNvPr id="14" name="Content Placeholder 7">
            <a:extLst>
              <a:ext uri="{FF2B5EF4-FFF2-40B4-BE49-F238E27FC236}">
                <a16:creationId xmlns:a16="http://schemas.microsoft.com/office/drawing/2014/main" id="{9D29A9F3-22BF-8970-FBC0-6BA38B977D8B}"/>
              </a:ext>
            </a:extLst>
          </p:cNvPr>
          <p:cNvSpPr>
            <a:spLocks noGrp="1"/>
          </p:cNvSpPr>
          <p:nvPr>
            <p:ph sz="quarter" idx="76" hasCustomPrompt="1"/>
          </p:nvPr>
        </p:nvSpPr>
        <p:spPr>
          <a:xfrm>
            <a:off x="3111439" y="4036456"/>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15" name="Content Placeholder 7">
            <a:extLst>
              <a:ext uri="{FF2B5EF4-FFF2-40B4-BE49-F238E27FC236}">
                <a16:creationId xmlns:a16="http://schemas.microsoft.com/office/drawing/2014/main" id="{BEA7E838-E6CE-77EB-B879-E277EE8EC723}"/>
              </a:ext>
            </a:extLst>
          </p:cNvPr>
          <p:cNvSpPr>
            <a:spLocks noGrp="1"/>
          </p:cNvSpPr>
          <p:nvPr>
            <p:ph sz="quarter" idx="77" hasCustomPrompt="1"/>
          </p:nvPr>
        </p:nvSpPr>
        <p:spPr>
          <a:xfrm>
            <a:off x="7723632" y="4036455"/>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9" name="Text Placeholder 8">
            <a:extLst>
              <a:ext uri="{FF2B5EF4-FFF2-40B4-BE49-F238E27FC236}">
                <a16:creationId xmlns:a16="http://schemas.microsoft.com/office/drawing/2014/main" id="{107F7DFC-E34D-2EAB-207F-2D21462B06A6}"/>
              </a:ext>
            </a:extLst>
          </p:cNvPr>
          <p:cNvSpPr>
            <a:spLocks noGrp="1"/>
          </p:cNvSpPr>
          <p:nvPr>
            <p:ph type="body" sz="quarter" idx="78" hasCustomPrompt="1"/>
          </p:nvPr>
        </p:nvSpPr>
        <p:spPr>
          <a:xfrm>
            <a:off x="2839658" y="3507582"/>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0" name="Text Placeholder 8">
            <a:extLst>
              <a:ext uri="{FF2B5EF4-FFF2-40B4-BE49-F238E27FC236}">
                <a16:creationId xmlns:a16="http://schemas.microsoft.com/office/drawing/2014/main" id="{72BBCA9A-9AE2-E6B3-A77A-2E7BFAB74138}"/>
              </a:ext>
            </a:extLst>
          </p:cNvPr>
          <p:cNvSpPr>
            <a:spLocks noGrp="1"/>
          </p:cNvSpPr>
          <p:nvPr>
            <p:ph type="body" sz="quarter" idx="79" hasCustomPrompt="1"/>
          </p:nvPr>
        </p:nvSpPr>
        <p:spPr>
          <a:xfrm>
            <a:off x="5145693" y="3508931"/>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1" name="Text Placeholder 8">
            <a:extLst>
              <a:ext uri="{FF2B5EF4-FFF2-40B4-BE49-F238E27FC236}">
                <a16:creationId xmlns:a16="http://schemas.microsoft.com/office/drawing/2014/main" id="{2C2D581D-3E16-845E-19B9-937462770807}"/>
              </a:ext>
            </a:extLst>
          </p:cNvPr>
          <p:cNvSpPr>
            <a:spLocks noGrp="1"/>
          </p:cNvSpPr>
          <p:nvPr>
            <p:ph type="body" sz="quarter" idx="80" hasCustomPrompt="1"/>
          </p:nvPr>
        </p:nvSpPr>
        <p:spPr>
          <a:xfrm>
            <a:off x="7453853" y="3508930"/>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6" name="Text Placeholder 8">
            <a:extLst>
              <a:ext uri="{FF2B5EF4-FFF2-40B4-BE49-F238E27FC236}">
                <a16:creationId xmlns:a16="http://schemas.microsoft.com/office/drawing/2014/main" id="{4B017D88-8D32-FC90-B555-7A7CCC33A061}"/>
              </a:ext>
            </a:extLst>
          </p:cNvPr>
          <p:cNvSpPr>
            <a:spLocks noGrp="1"/>
          </p:cNvSpPr>
          <p:nvPr>
            <p:ph type="body" sz="quarter" idx="81" hasCustomPrompt="1"/>
          </p:nvPr>
        </p:nvSpPr>
        <p:spPr>
          <a:xfrm>
            <a:off x="2839658" y="6630796"/>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7" name="Text Placeholder 8">
            <a:extLst>
              <a:ext uri="{FF2B5EF4-FFF2-40B4-BE49-F238E27FC236}">
                <a16:creationId xmlns:a16="http://schemas.microsoft.com/office/drawing/2014/main" id="{EFD92E30-FDC9-7B9A-9A65-2D34D354BF49}"/>
              </a:ext>
            </a:extLst>
          </p:cNvPr>
          <p:cNvSpPr>
            <a:spLocks noGrp="1"/>
          </p:cNvSpPr>
          <p:nvPr>
            <p:ph type="body" sz="quarter" idx="82" hasCustomPrompt="1"/>
          </p:nvPr>
        </p:nvSpPr>
        <p:spPr>
          <a:xfrm>
            <a:off x="5145693" y="6625795"/>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18" name="Text Placeholder 8">
            <a:extLst>
              <a:ext uri="{FF2B5EF4-FFF2-40B4-BE49-F238E27FC236}">
                <a16:creationId xmlns:a16="http://schemas.microsoft.com/office/drawing/2014/main" id="{38DC4BF7-38D9-FF13-66A1-F5A4B284E14C}"/>
              </a:ext>
            </a:extLst>
          </p:cNvPr>
          <p:cNvSpPr>
            <a:spLocks noGrp="1"/>
          </p:cNvSpPr>
          <p:nvPr>
            <p:ph type="body" sz="quarter" idx="83" hasCustomPrompt="1"/>
          </p:nvPr>
        </p:nvSpPr>
        <p:spPr>
          <a:xfrm>
            <a:off x="7453853" y="6625794"/>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Tree>
    <p:extLst>
      <p:ext uri="{BB962C8B-B14F-4D97-AF65-F5344CB8AC3E}">
        <p14:creationId xmlns:p14="http://schemas.microsoft.com/office/powerpoint/2010/main" val="1164426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 images">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B43CE5A5-A0A5-080B-5F34-BB007C08375A}"/>
              </a:ext>
            </a:extLst>
          </p:cNvPr>
          <p:cNvSpPr>
            <a:spLocks noGrp="1"/>
          </p:cNvSpPr>
          <p:nvPr>
            <p:ph sz="quarter" idx="41" hasCustomPrompt="1"/>
          </p:nvPr>
        </p:nvSpPr>
        <p:spPr>
          <a:xfrm>
            <a:off x="3111439" y="919593"/>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7" name="Content Placeholder 2">
            <a:extLst>
              <a:ext uri="{FF2B5EF4-FFF2-40B4-BE49-F238E27FC236}">
                <a16:creationId xmlns:a16="http://schemas.microsoft.com/office/drawing/2014/main" id="{2B37B10C-3586-8664-D60F-140C0643F76A}"/>
              </a:ext>
            </a:extLst>
          </p:cNvPr>
          <p:cNvSpPr>
            <a:spLocks noGrp="1"/>
          </p:cNvSpPr>
          <p:nvPr>
            <p:ph sz="quarter" idx="58" hasCustomPrompt="1"/>
          </p:nvPr>
        </p:nvSpPr>
        <p:spPr>
          <a:xfrm>
            <a:off x="3111439" y="2964180"/>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8" name="Content Placeholder 3">
            <a:extLst>
              <a:ext uri="{FF2B5EF4-FFF2-40B4-BE49-F238E27FC236}">
                <a16:creationId xmlns:a16="http://schemas.microsoft.com/office/drawing/2014/main" id="{3F6BE400-D547-4D5E-AA86-9A4D47643C57}"/>
              </a:ext>
            </a:extLst>
          </p:cNvPr>
          <p:cNvSpPr>
            <a:spLocks noGrp="1"/>
          </p:cNvSpPr>
          <p:nvPr>
            <p:ph sz="quarter" idx="59" hasCustomPrompt="1"/>
          </p:nvPr>
        </p:nvSpPr>
        <p:spPr>
          <a:xfrm>
            <a:off x="3111439" y="5008767"/>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9" name="Content Placeholder 4">
            <a:extLst>
              <a:ext uri="{FF2B5EF4-FFF2-40B4-BE49-F238E27FC236}">
                <a16:creationId xmlns:a16="http://schemas.microsoft.com/office/drawing/2014/main" id="{0E029377-2A06-5DD4-368A-151630FEFC3D}"/>
              </a:ext>
            </a:extLst>
          </p:cNvPr>
          <p:cNvSpPr>
            <a:spLocks noGrp="1"/>
          </p:cNvSpPr>
          <p:nvPr>
            <p:ph sz="quarter" idx="60" hasCustomPrompt="1"/>
          </p:nvPr>
        </p:nvSpPr>
        <p:spPr>
          <a:xfrm>
            <a:off x="4835251" y="2964180"/>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10" name="Content Placeholder 5">
            <a:extLst>
              <a:ext uri="{FF2B5EF4-FFF2-40B4-BE49-F238E27FC236}">
                <a16:creationId xmlns:a16="http://schemas.microsoft.com/office/drawing/2014/main" id="{795D3656-39F2-5334-6A73-AEB6A43503EC}"/>
              </a:ext>
            </a:extLst>
          </p:cNvPr>
          <p:cNvSpPr>
            <a:spLocks noGrp="1"/>
          </p:cNvSpPr>
          <p:nvPr>
            <p:ph sz="quarter" idx="61" hasCustomPrompt="1"/>
          </p:nvPr>
        </p:nvSpPr>
        <p:spPr>
          <a:xfrm>
            <a:off x="4835251" y="5008767"/>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20" name="Content Placeholder 6">
            <a:extLst>
              <a:ext uri="{FF2B5EF4-FFF2-40B4-BE49-F238E27FC236}">
                <a16:creationId xmlns:a16="http://schemas.microsoft.com/office/drawing/2014/main" id="{4F4BE70F-9181-1AA0-2561-27754135958A}"/>
              </a:ext>
            </a:extLst>
          </p:cNvPr>
          <p:cNvSpPr>
            <a:spLocks noGrp="1"/>
          </p:cNvSpPr>
          <p:nvPr>
            <p:ph sz="quarter" idx="62" hasCustomPrompt="1"/>
          </p:nvPr>
        </p:nvSpPr>
        <p:spPr>
          <a:xfrm>
            <a:off x="6559063" y="2964180"/>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21" name="Content Placeholder 8">
            <a:extLst>
              <a:ext uri="{FF2B5EF4-FFF2-40B4-BE49-F238E27FC236}">
                <a16:creationId xmlns:a16="http://schemas.microsoft.com/office/drawing/2014/main" id="{BB3400A8-168A-84CC-7BD1-B24C02CD993B}"/>
              </a:ext>
            </a:extLst>
          </p:cNvPr>
          <p:cNvSpPr>
            <a:spLocks noGrp="1"/>
          </p:cNvSpPr>
          <p:nvPr>
            <p:ph sz="quarter" idx="64" hasCustomPrompt="1"/>
          </p:nvPr>
        </p:nvSpPr>
        <p:spPr>
          <a:xfrm>
            <a:off x="8282875" y="2964180"/>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22" name="Content Placeholder 10">
            <a:extLst>
              <a:ext uri="{FF2B5EF4-FFF2-40B4-BE49-F238E27FC236}">
                <a16:creationId xmlns:a16="http://schemas.microsoft.com/office/drawing/2014/main" id="{24795F1B-9550-BF7F-C000-CB555328F9D7}"/>
              </a:ext>
            </a:extLst>
          </p:cNvPr>
          <p:cNvSpPr>
            <a:spLocks noGrp="1"/>
          </p:cNvSpPr>
          <p:nvPr>
            <p:ph sz="quarter" idx="66" hasCustomPrompt="1"/>
          </p:nvPr>
        </p:nvSpPr>
        <p:spPr>
          <a:xfrm>
            <a:off x="4835251" y="919593"/>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23" name="Content Placeholder 11">
            <a:extLst>
              <a:ext uri="{FF2B5EF4-FFF2-40B4-BE49-F238E27FC236}">
                <a16:creationId xmlns:a16="http://schemas.microsoft.com/office/drawing/2014/main" id="{BB53A3F1-8AB4-DEA0-3675-A5E2520A6598}"/>
              </a:ext>
            </a:extLst>
          </p:cNvPr>
          <p:cNvSpPr>
            <a:spLocks noGrp="1"/>
          </p:cNvSpPr>
          <p:nvPr>
            <p:ph sz="quarter" idx="67" hasCustomPrompt="1"/>
          </p:nvPr>
        </p:nvSpPr>
        <p:spPr>
          <a:xfrm>
            <a:off x="6559063" y="919593"/>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24" name="Content Placeholder 12">
            <a:extLst>
              <a:ext uri="{FF2B5EF4-FFF2-40B4-BE49-F238E27FC236}">
                <a16:creationId xmlns:a16="http://schemas.microsoft.com/office/drawing/2014/main" id="{74BA0BEE-25AB-7803-38CF-75801A1621A9}"/>
              </a:ext>
            </a:extLst>
          </p:cNvPr>
          <p:cNvSpPr>
            <a:spLocks noGrp="1"/>
          </p:cNvSpPr>
          <p:nvPr>
            <p:ph sz="quarter" idx="68" hasCustomPrompt="1"/>
          </p:nvPr>
        </p:nvSpPr>
        <p:spPr>
          <a:xfrm>
            <a:off x="8282875" y="919593"/>
            <a:ext cx="1470725" cy="1844039"/>
          </a:xfrm>
          <a:prstGeom prst="rect">
            <a:avLst/>
          </a:prstGeom>
        </p:spPr>
        <p:txBody>
          <a:bodyPr/>
          <a:lstStyle>
            <a:lvl1pPr marL="0" indent="0">
              <a:buNone/>
              <a:defRPr sz="9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40" name="object 2">
            <a:extLst>
              <a:ext uri="{FF2B5EF4-FFF2-40B4-BE49-F238E27FC236}">
                <a16:creationId xmlns:a16="http://schemas.microsoft.com/office/drawing/2014/main" id="{DDFF6684-006C-AE47-56B3-FA04DBB8E070}"/>
              </a:ext>
            </a:extLst>
          </p:cNvPr>
          <p:cNvSpPr/>
          <p:nvPr userDrawn="1"/>
        </p:nvSpPr>
        <p:spPr>
          <a:xfrm>
            <a:off x="2743203" y="914400"/>
            <a:ext cx="45719" cy="5943600"/>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
        <p:nvSpPr>
          <p:cNvPr id="52" name="Text Placeholder 8">
            <a:extLst>
              <a:ext uri="{FF2B5EF4-FFF2-40B4-BE49-F238E27FC236}">
                <a16:creationId xmlns:a16="http://schemas.microsoft.com/office/drawing/2014/main" id="{26DD981D-B380-5BFA-2D25-BBAE46A18181}"/>
              </a:ext>
            </a:extLst>
          </p:cNvPr>
          <p:cNvSpPr>
            <a:spLocks noGrp="1"/>
          </p:cNvSpPr>
          <p:nvPr>
            <p:ph type="body" sz="quarter" idx="78" hasCustomPrompt="1"/>
          </p:nvPr>
        </p:nvSpPr>
        <p:spPr>
          <a:xfrm>
            <a:off x="2849977" y="2536620"/>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54" name="Text Placeholder 8">
            <a:extLst>
              <a:ext uri="{FF2B5EF4-FFF2-40B4-BE49-F238E27FC236}">
                <a16:creationId xmlns:a16="http://schemas.microsoft.com/office/drawing/2014/main" id="{7108F035-E0C4-8CF1-38DA-6D10CB6E0376}"/>
              </a:ext>
            </a:extLst>
          </p:cNvPr>
          <p:cNvSpPr>
            <a:spLocks noGrp="1"/>
          </p:cNvSpPr>
          <p:nvPr>
            <p:ph type="body" sz="quarter" idx="79" hasCustomPrompt="1"/>
          </p:nvPr>
        </p:nvSpPr>
        <p:spPr>
          <a:xfrm>
            <a:off x="4572995" y="2536620"/>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55" name="Text Placeholder 8">
            <a:extLst>
              <a:ext uri="{FF2B5EF4-FFF2-40B4-BE49-F238E27FC236}">
                <a16:creationId xmlns:a16="http://schemas.microsoft.com/office/drawing/2014/main" id="{65C3EE1D-A098-D8AF-3BA4-0C18528F9CFC}"/>
              </a:ext>
            </a:extLst>
          </p:cNvPr>
          <p:cNvSpPr>
            <a:spLocks noGrp="1"/>
          </p:cNvSpPr>
          <p:nvPr>
            <p:ph type="body" sz="quarter" idx="80" hasCustomPrompt="1"/>
          </p:nvPr>
        </p:nvSpPr>
        <p:spPr>
          <a:xfrm>
            <a:off x="6297601" y="2536620"/>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56" name="Text Placeholder 8">
            <a:extLst>
              <a:ext uri="{FF2B5EF4-FFF2-40B4-BE49-F238E27FC236}">
                <a16:creationId xmlns:a16="http://schemas.microsoft.com/office/drawing/2014/main" id="{867C2F4F-94F4-1BBE-4CA2-AABE0E316D4C}"/>
              </a:ext>
            </a:extLst>
          </p:cNvPr>
          <p:cNvSpPr>
            <a:spLocks noGrp="1"/>
          </p:cNvSpPr>
          <p:nvPr>
            <p:ph type="body" sz="quarter" idx="81" hasCustomPrompt="1"/>
          </p:nvPr>
        </p:nvSpPr>
        <p:spPr>
          <a:xfrm>
            <a:off x="8021413" y="2536620"/>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57" name="Text Placeholder 8">
            <a:extLst>
              <a:ext uri="{FF2B5EF4-FFF2-40B4-BE49-F238E27FC236}">
                <a16:creationId xmlns:a16="http://schemas.microsoft.com/office/drawing/2014/main" id="{E7592323-6FD1-1809-C009-F7227B0DC0F6}"/>
              </a:ext>
            </a:extLst>
          </p:cNvPr>
          <p:cNvSpPr>
            <a:spLocks noGrp="1"/>
          </p:cNvSpPr>
          <p:nvPr>
            <p:ph type="body" sz="quarter" idx="82" hasCustomPrompt="1"/>
          </p:nvPr>
        </p:nvSpPr>
        <p:spPr>
          <a:xfrm>
            <a:off x="2849977" y="4581207"/>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58" name="Text Placeholder 8">
            <a:extLst>
              <a:ext uri="{FF2B5EF4-FFF2-40B4-BE49-F238E27FC236}">
                <a16:creationId xmlns:a16="http://schemas.microsoft.com/office/drawing/2014/main" id="{6CD16B4A-F4A3-2A48-7AF3-96D69B42B9C1}"/>
              </a:ext>
            </a:extLst>
          </p:cNvPr>
          <p:cNvSpPr>
            <a:spLocks noGrp="1"/>
          </p:cNvSpPr>
          <p:nvPr>
            <p:ph type="body" sz="quarter" idx="83" hasCustomPrompt="1"/>
          </p:nvPr>
        </p:nvSpPr>
        <p:spPr>
          <a:xfrm>
            <a:off x="4572995" y="4581207"/>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59" name="Text Placeholder 8">
            <a:extLst>
              <a:ext uri="{FF2B5EF4-FFF2-40B4-BE49-F238E27FC236}">
                <a16:creationId xmlns:a16="http://schemas.microsoft.com/office/drawing/2014/main" id="{3A39D270-1E64-3A7A-24EC-71B8BEE16568}"/>
              </a:ext>
            </a:extLst>
          </p:cNvPr>
          <p:cNvSpPr>
            <a:spLocks noGrp="1"/>
          </p:cNvSpPr>
          <p:nvPr>
            <p:ph type="body" sz="quarter" idx="84" hasCustomPrompt="1"/>
          </p:nvPr>
        </p:nvSpPr>
        <p:spPr>
          <a:xfrm>
            <a:off x="6297601" y="4581207"/>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60" name="Text Placeholder 8">
            <a:extLst>
              <a:ext uri="{FF2B5EF4-FFF2-40B4-BE49-F238E27FC236}">
                <a16:creationId xmlns:a16="http://schemas.microsoft.com/office/drawing/2014/main" id="{9BD83A3F-DD5B-E874-FA2B-1BCE2AE34003}"/>
              </a:ext>
            </a:extLst>
          </p:cNvPr>
          <p:cNvSpPr>
            <a:spLocks noGrp="1"/>
          </p:cNvSpPr>
          <p:nvPr>
            <p:ph type="body" sz="quarter" idx="85" hasCustomPrompt="1"/>
          </p:nvPr>
        </p:nvSpPr>
        <p:spPr>
          <a:xfrm>
            <a:off x="8021413" y="4581207"/>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61" name="Text Placeholder 8">
            <a:extLst>
              <a:ext uri="{FF2B5EF4-FFF2-40B4-BE49-F238E27FC236}">
                <a16:creationId xmlns:a16="http://schemas.microsoft.com/office/drawing/2014/main" id="{B4D5DD7E-1BDD-84CC-1391-51FCE42D9079}"/>
              </a:ext>
            </a:extLst>
          </p:cNvPr>
          <p:cNvSpPr>
            <a:spLocks noGrp="1"/>
          </p:cNvSpPr>
          <p:nvPr>
            <p:ph type="body" sz="quarter" idx="86" hasCustomPrompt="1"/>
          </p:nvPr>
        </p:nvSpPr>
        <p:spPr>
          <a:xfrm>
            <a:off x="2849977" y="6625362"/>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
        <p:nvSpPr>
          <p:cNvPr id="62" name="Text Placeholder 8">
            <a:extLst>
              <a:ext uri="{FF2B5EF4-FFF2-40B4-BE49-F238E27FC236}">
                <a16:creationId xmlns:a16="http://schemas.microsoft.com/office/drawing/2014/main" id="{357943C7-C36B-1841-7F0A-600CE684A04C}"/>
              </a:ext>
            </a:extLst>
          </p:cNvPr>
          <p:cNvSpPr>
            <a:spLocks noGrp="1"/>
          </p:cNvSpPr>
          <p:nvPr>
            <p:ph type="body" sz="quarter" idx="87" hasCustomPrompt="1"/>
          </p:nvPr>
        </p:nvSpPr>
        <p:spPr>
          <a:xfrm>
            <a:off x="4572995" y="6625362"/>
            <a:ext cx="259081" cy="227012"/>
          </a:xfrm>
          <a:prstGeom prst="rect">
            <a:avLst/>
          </a:prstGeom>
        </p:spPr>
        <p:txBody>
          <a:bodyPr anchor="ctr"/>
          <a:lstStyle>
            <a:lvl1pPr marL="0" indent="0" algn="ctr">
              <a:buNone/>
              <a:defRPr sz="800">
                <a:solidFill>
                  <a:srgbClr val="003A67"/>
                </a:solidFill>
                <a:latin typeface="Gotham Narrow Medium" pitchFamily="50" charset="0"/>
              </a:defRPr>
            </a:lvl1pPr>
            <a:lvl2pPr>
              <a:defRPr sz="800">
                <a:solidFill>
                  <a:srgbClr val="003A67"/>
                </a:solidFill>
                <a:latin typeface="Gotham Narrow Medium" pitchFamily="50" charset="0"/>
              </a:defRPr>
            </a:lvl2pPr>
            <a:lvl3pPr>
              <a:defRPr sz="800">
                <a:solidFill>
                  <a:srgbClr val="003A67"/>
                </a:solidFill>
                <a:latin typeface="Gotham Narrow Medium" pitchFamily="50" charset="0"/>
              </a:defRPr>
            </a:lvl3pPr>
            <a:lvl4pPr>
              <a:defRPr sz="800">
                <a:solidFill>
                  <a:srgbClr val="003A67"/>
                </a:solidFill>
                <a:latin typeface="Gotham Narrow Medium" pitchFamily="50" charset="0"/>
              </a:defRPr>
            </a:lvl4pPr>
            <a:lvl5pPr>
              <a:defRPr sz="800">
                <a:solidFill>
                  <a:srgbClr val="003A67"/>
                </a:solidFill>
                <a:latin typeface="Gotham Narrow Medium" pitchFamily="50" charset="0"/>
              </a:defRPr>
            </a:lvl5pPr>
          </a:lstStyle>
          <a:p>
            <a:pPr lvl="0"/>
            <a:r>
              <a:rPr lang="en-US" dirty="0"/>
              <a:t>#</a:t>
            </a:r>
          </a:p>
        </p:txBody>
      </p:sp>
    </p:spTree>
    <p:extLst>
      <p:ext uri="{BB962C8B-B14F-4D97-AF65-F5344CB8AC3E}">
        <p14:creationId xmlns:p14="http://schemas.microsoft.com/office/powerpoint/2010/main" val="4208995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ck Tip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B1DBF1-6AAE-C7DC-6E8B-498E22FDA6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058400" cy="7772400"/>
          </a:xfrm>
          <a:prstGeom prst="rect">
            <a:avLst/>
          </a:prstGeom>
        </p:spPr>
      </p:pic>
    </p:spTree>
    <p:extLst>
      <p:ext uri="{BB962C8B-B14F-4D97-AF65-F5344CB8AC3E}">
        <p14:creationId xmlns:p14="http://schemas.microsoft.com/office/powerpoint/2010/main" val="994177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1C8968-9CE9-7CC6-E48B-82E7DD5B16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0058400" cy="7772400"/>
          </a:xfrm>
          <a:prstGeom prst="rect">
            <a:avLst/>
          </a:prstGeom>
        </p:spPr>
      </p:pic>
    </p:spTree>
    <p:extLst>
      <p:ext uri="{BB962C8B-B14F-4D97-AF65-F5344CB8AC3E}">
        <p14:creationId xmlns:p14="http://schemas.microsoft.com/office/powerpoint/2010/main" val="2201313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714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ructural Options,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43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loor Plan/Elevation">
    <p:spTree>
      <p:nvGrpSpPr>
        <p:cNvPr id="1" name=""/>
        <p:cNvGrpSpPr/>
        <p:nvPr/>
      </p:nvGrpSpPr>
      <p:grpSpPr>
        <a:xfrm>
          <a:off x="0" y="0"/>
          <a:ext cx="0" cy="0"/>
          <a:chOff x="0" y="0"/>
          <a:chExt cx="0" cy="0"/>
        </a:xfrm>
      </p:grpSpPr>
      <p:sp>
        <p:nvSpPr>
          <p:cNvPr id="73" name="Content Placeholder 7">
            <a:extLst>
              <a:ext uri="{FF2B5EF4-FFF2-40B4-BE49-F238E27FC236}">
                <a16:creationId xmlns:a16="http://schemas.microsoft.com/office/drawing/2014/main" id="{70E2B27F-E864-2ED0-3ECD-C79868503879}"/>
              </a:ext>
            </a:extLst>
          </p:cNvPr>
          <p:cNvSpPr>
            <a:spLocks noGrp="1"/>
          </p:cNvSpPr>
          <p:nvPr>
            <p:ph sz="quarter" idx="41" hasCustomPrompt="1"/>
          </p:nvPr>
        </p:nvSpPr>
        <p:spPr>
          <a:xfrm>
            <a:off x="304799" y="919593"/>
            <a:ext cx="9448801" cy="5933213"/>
          </a:xfrm>
          <a:prstGeom prst="rect">
            <a:avLst/>
          </a:prstGeom>
          <a:noFill/>
        </p:spPr>
        <p:txBody>
          <a:bodyPr/>
          <a:lstStyle>
            <a:lvl1pPr marL="0" indent="0">
              <a:buNone/>
              <a:defRPr sz="1000"/>
            </a:lvl1pPr>
            <a:lvl2pPr>
              <a:defRPr sz="1000"/>
            </a:lvl2pPr>
            <a:lvl3pPr>
              <a:defRPr sz="1000"/>
            </a:lvl3pPr>
            <a:lvl4pPr>
              <a:defRPr sz="1000"/>
            </a:lvl4pPr>
            <a:lvl5pPr>
              <a:defRPr sz="1000"/>
            </a:lvl5pPr>
          </a:lstStyle>
          <a:p>
            <a:pPr lvl="0"/>
            <a:r>
              <a:rPr lang="en-US" dirty="0"/>
              <a:t>Click icon to add image</a:t>
            </a:r>
          </a:p>
        </p:txBody>
      </p:sp>
    </p:spTree>
    <p:extLst>
      <p:ext uri="{BB962C8B-B14F-4D97-AF65-F5344CB8AC3E}">
        <p14:creationId xmlns:p14="http://schemas.microsoft.com/office/powerpoint/2010/main" val="3318227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ructural Options, horizontal">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22EC79CF-C5D4-96E8-0821-A354E8CFB10B}"/>
              </a:ext>
            </a:extLst>
          </p:cNvPr>
          <p:cNvSpPr/>
          <p:nvPr userDrawn="1"/>
        </p:nvSpPr>
        <p:spPr>
          <a:xfrm rot="5400000">
            <a:off x="5007864" y="1091184"/>
            <a:ext cx="45719" cy="9445752"/>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
        <p:nvSpPr>
          <p:cNvPr id="4" name="Content Placeholder 7">
            <a:extLst>
              <a:ext uri="{FF2B5EF4-FFF2-40B4-BE49-F238E27FC236}">
                <a16:creationId xmlns:a16="http://schemas.microsoft.com/office/drawing/2014/main" id="{C527B583-C7EF-C226-A0D6-6D6B8137136A}"/>
              </a:ext>
            </a:extLst>
          </p:cNvPr>
          <p:cNvSpPr>
            <a:spLocks noGrp="1"/>
          </p:cNvSpPr>
          <p:nvPr>
            <p:ph sz="quarter" idx="41" hasCustomPrompt="1"/>
          </p:nvPr>
        </p:nvSpPr>
        <p:spPr>
          <a:xfrm>
            <a:off x="304801" y="919593"/>
            <a:ext cx="9448800" cy="4749687"/>
          </a:xfrm>
          <a:prstGeom prst="rect">
            <a:avLst/>
          </a:prstGeom>
          <a:noFill/>
        </p:spPr>
        <p:txBody>
          <a:bodyPr/>
          <a:lstStyle>
            <a:lvl1pPr marL="0" indent="0">
              <a:buNone/>
              <a:defRPr sz="1000"/>
            </a:lvl1pPr>
            <a:lvl2pPr>
              <a:defRPr sz="1000"/>
            </a:lvl2pPr>
            <a:lvl3pPr>
              <a:defRPr sz="1000"/>
            </a:lvl3pPr>
            <a:lvl4pPr>
              <a:defRPr sz="1000"/>
            </a:lvl4pPr>
            <a:lvl5pPr>
              <a:defRPr sz="1000"/>
            </a:lvl5pPr>
          </a:lstStyle>
          <a:p>
            <a:pPr lvl="0"/>
            <a:r>
              <a:rPr lang="en-US" dirty="0"/>
              <a:t>Click icon to add image</a:t>
            </a:r>
          </a:p>
        </p:txBody>
      </p:sp>
    </p:spTree>
    <p:extLst>
      <p:ext uri="{BB962C8B-B14F-4D97-AF65-F5344CB8AC3E}">
        <p14:creationId xmlns:p14="http://schemas.microsoft.com/office/powerpoint/2010/main" val="244535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xterior Selections">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22EC79CF-C5D4-96E8-0821-A354E8CFB10B}"/>
              </a:ext>
            </a:extLst>
          </p:cNvPr>
          <p:cNvSpPr/>
          <p:nvPr userDrawn="1"/>
        </p:nvSpPr>
        <p:spPr>
          <a:xfrm rot="5400000">
            <a:off x="5007864" y="1091184"/>
            <a:ext cx="45719" cy="9445752"/>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
        <p:nvSpPr>
          <p:cNvPr id="4" name="Content Placeholder 7">
            <a:extLst>
              <a:ext uri="{FF2B5EF4-FFF2-40B4-BE49-F238E27FC236}">
                <a16:creationId xmlns:a16="http://schemas.microsoft.com/office/drawing/2014/main" id="{C527B583-C7EF-C226-A0D6-6D6B8137136A}"/>
              </a:ext>
            </a:extLst>
          </p:cNvPr>
          <p:cNvSpPr>
            <a:spLocks noGrp="1"/>
          </p:cNvSpPr>
          <p:nvPr>
            <p:ph sz="quarter" idx="41" hasCustomPrompt="1"/>
          </p:nvPr>
        </p:nvSpPr>
        <p:spPr>
          <a:xfrm>
            <a:off x="304801" y="919593"/>
            <a:ext cx="9448800" cy="4749687"/>
          </a:xfrm>
          <a:prstGeom prst="rect">
            <a:avLst/>
          </a:prstGeom>
          <a:noFill/>
        </p:spPr>
        <p:txBody>
          <a:bodyPr/>
          <a:lstStyle>
            <a:lvl1pPr marL="0" indent="0">
              <a:buNone/>
              <a:defRPr sz="1000"/>
            </a:lvl1pPr>
            <a:lvl2pPr>
              <a:defRPr sz="1000"/>
            </a:lvl2pPr>
            <a:lvl3pPr>
              <a:defRPr sz="1000"/>
            </a:lvl3pPr>
            <a:lvl4pPr>
              <a:defRPr sz="1000"/>
            </a:lvl4pPr>
            <a:lvl5pPr>
              <a:defRPr sz="1000"/>
            </a:lvl5pPr>
          </a:lstStyle>
          <a:p>
            <a:pPr lvl="0"/>
            <a:r>
              <a:rPr lang="en-US" dirty="0"/>
              <a:t>Click icon to add image</a:t>
            </a:r>
          </a:p>
        </p:txBody>
      </p:sp>
      <p:sp>
        <p:nvSpPr>
          <p:cNvPr id="6" name="Content Placeholder 5">
            <a:extLst>
              <a:ext uri="{FF2B5EF4-FFF2-40B4-BE49-F238E27FC236}">
                <a16:creationId xmlns:a16="http://schemas.microsoft.com/office/drawing/2014/main" id="{9189538F-7C9E-A394-61CF-1BF60F8BE4C5}"/>
              </a:ext>
            </a:extLst>
          </p:cNvPr>
          <p:cNvSpPr>
            <a:spLocks noGrp="1"/>
          </p:cNvSpPr>
          <p:nvPr>
            <p:ph sz="quarter" idx="42" hasCustomPrompt="1"/>
          </p:nvPr>
        </p:nvSpPr>
        <p:spPr>
          <a:xfrm>
            <a:off x="457200" y="6004218"/>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8" name="Content Placeholder 5">
            <a:extLst>
              <a:ext uri="{FF2B5EF4-FFF2-40B4-BE49-F238E27FC236}">
                <a16:creationId xmlns:a16="http://schemas.microsoft.com/office/drawing/2014/main" id="{7B3AF2E3-FDCC-8198-54A8-F2FF846A3A21}"/>
              </a:ext>
            </a:extLst>
          </p:cNvPr>
          <p:cNvSpPr>
            <a:spLocks noGrp="1"/>
          </p:cNvSpPr>
          <p:nvPr>
            <p:ph sz="quarter" idx="43" hasCustomPrompt="1"/>
          </p:nvPr>
        </p:nvSpPr>
        <p:spPr>
          <a:xfrm>
            <a:off x="457200" y="6588532"/>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26" name="Content Placeholder 5">
            <a:extLst>
              <a:ext uri="{FF2B5EF4-FFF2-40B4-BE49-F238E27FC236}">
                <a16:creationId xmlns:a16="http://schemas.microsoft.com/office/drawing/2014/main" id="{2F7B360B-1CB8-2D41-FF65-A0E4AA89D45A}"/>
              </a:ext>
            </a:extLst>
          </p:cNvPr>
          <p:cNvSpPr>
            <a:spLocks noGrp="1"/>
          </p:cNvSpPr>
          <p:nvPr>
            <p:ph sz="quarter" idx="44" hasCustomPrompt="1"/>
          </p:nvPr>
        </p:nvSpPr>
        <p:spPr>
          <a:xfrm>
            <a:off x="2362199" y="6004218"/>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27" name="Content Placeholder 5">
            <a:extLst>
              <a:ext uri="{FF2B5EF4-FFF2-40B4-BE49-F238E27FC236}">
                <a16:creationId xmlns:a16="http://schemas.microsoft.com/office/drawing/2014/main" id="{1C48F8FF-6BEC-6293-2A87-8591CE87F5FF}"/>
              </a:ext>
            </a:extLst>
          </p:cNvPr>
          <p:cNvSpPr>
            <a:spLocks noGrp="1"/>
          </p:cNvSpPr>
          <p:nvPr>
            <p:ph sz="quarter" idx="45" hasCustomPrompt="1"/>
          </p:nvPr>
        </p:nvSpPr>
        <p:spPr>
          <a:xfrm>
            <a:off x="2362199" y="6588532"/>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29" name="Content Placeholder 5">
            <a:extLst>
              <a:ext uri="{FF2B5EF4-FFF2-40B4-BE49-F238E27FC236}">
                <a16:creationId xmlns:a16="http://schemas.microsoft.com/office/drawing/2014/main" id="{767EA2C3-31B9-6351-9814-9882B070C0EC}"/>
              </a:ext>
            </a:extLst>
          </p:cNvPr>
          <p:cNvSpPr>
            <a:spLocks noGrp="1"/>
          </p:cNvSpPr>
          <p:nvPr>
            <p:ph sz="quarter" idx="46" hasCustomPrompt="1"/>
          </p:nvPr>
        </p:nvSpPr>
        <p:spPr>
          <a:xfrm>
            <a:off x="4267199" y="6004218"/>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0" name="Content Placeholder 5">
            <a:extLst>
              <a:ext uri="{FF2B5EF4-FFF2-40B4-BE49-F238E27FC236}">
                <a16:creationId xmlns:a16="http://schemas.microsoft.com/office/drawing/2014/main" id="{22C20EAF-CC0C-560A-1CC7-7D0F996E5281}"/>
              </a:ext>
            </a:extLst>
          </p:cNvPr>
          <p:cNvSpPr>
            <a:spLocks noGrp="1"/>
          </p:cNvSpPr>
          <p:nvPr>
            <p:ph sz="quarter" idx="47" hasCustomPrompt="1"/>
          </p:nvPr>
        </p:nvSpPr>
        <p:spPr>
          <a:xfrm>
            <a:off x="4267199" y="6588532"/>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2" name="Content Placeholder 5">
            <a:extLst>
              <a:ext uri="{FF2B5EF4-FFF2-40B4-BE49-F238E27FC236}">
                <a16:creationId xmlns:a16="http://schemas.microsoft.com/office/drawing/2014/main" id="{9B30CD9E-FC68-EDFF-8CDB-E007046BA8BD}"/>
              </a:ext>
            </a:extLst>
          </p:cNvPr>
          <p:cNvSpPr>
            <a:spLocks noGrp="1"/>
          </p:cNvSpPr>
          <p:nvPr>
            <p:ph sz="quarter" idx="48" hasCustomPrompt="1"/>
          </p:nvPr>
        </p:nvSpPr>
        <p:spPr>
          <a:xfrm>
            <a:off x="6172201" y="6004218"/>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3" name="Content Placeholder 5">
            <a:extLst>
              <a:ext uri="{FF2B5EF4-FFF2-40B4-BE49-F238E27FC236}">
                <a16:creationId xmlns:a16="http://schemas.microsoft.com/office/drawing/2014/main" id="{BAA5DB85-0EC5-AF81-8598-CEA45CB22FB7}"/>
              </a:ext>
            </a:extLst>
          </p:cNvPr>
          <p:cNvSpPr>
            <a:spLocks noGrp="1"/>
          </p:cNvSpPr>
          <p:nvPr>
            <p:ph sz="quarter" idx="49" hasCustomPrompt="1"/>
          </p:nvPr>
        </p:nvSpPr>
        <p:spPr>
          <a:xfrm>
            <a:off x="6172201" y="6588532"/>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5" name="Content Placeholder 5">
            <a:extLst>
              <a:ext uri="{FF2B5EF4-FFF2-40B4-BE49-F238E27FC236}">
                <a16:creationId xmlns:a16="http://schemas.microsoft.com/office/drawing/2014/main" id="{8DD2F84E-BE6A-4FA0-40A3-F09BA43AF207}"/>
              </a:ext>
            </a:extLst>
          </p:cNvPr>
          <p:cNvSpPr>
            <a:spLocks noGrp="1"/>
          </p:cNvSpPr>
          <p:nvPr>
            <p:ph sz="quarter" idx="50" hasCustomPrompt="1"/>
          </p:nvPr>
        </p:nvSpPr>
        <p:spPr>
          <a:xfrm>
            <a:off x="8077203" y="6004218"/>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6" name="Content Placeholder 5">
            <a:extLst>
              <a:ext uri="{FF2B5EF4-FFF2-40B4-BE49-F238E27FC236}">
                <a16:creationId xmlns:a16="http://schemas.microsoft.com/office/drawing/2014/main" id="{30B3EF51-3B8E-91FD-CD91-9E6FA2D0C27C}"/>
              </a:ext>
            </a:extLst>
          </p:cNvPr>
          <p:cNvSpPr>
            <a:spLocks noGrp="1"/>
          </p:cNvSpPr>
          <p:nvPr>
            <p:ph sz="quarter" idx="51" hasCustomPrompt="1"/>
          </p:nvPr>
        </p:nvSpPr>
        <p:spPr>
          <a:xfrm>
            <a:off x="8077203" y="6588532"/>
            <a:ext cx="640080" cy="49806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lvl1pPr>
            <a:lvl2pPr>
              <a:defRPr sz="800"/>
            </a:lvl2pPr>
            <a:lvl3pPr>
              <a:defRPr sz="800"/>
            </a:lvl3pPr>
            <a:lvl4pPr>
              <a:defRPr sz="800"/>
            </a:lvl4pPr>
            <a:lvl5pPr>
              <a:defRPr sz="8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Tree>
    <p:extLst>
      <p:ext uri="{BB962C8B-B14F-4D97-AF65-F5344CB8AC3E}">
        <p14:creationId xmlns:p14="http://schemas.microsoft.com/office/powerpoint/2010/main" val="1720819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73" name="Content Placeholder 7">
            <a:extLst>
              <a:ext uri="{FF2B5EF4-FFF2-40B4-BE49-F238E27FC236}">
                <a16:creationId xmlns:a16="http://schemas.microsoft.com/office/drawing/2014/main" id="{70E2B27F-E864-2ED0-3ECD-C79868503879}"/>
              </a:ext>
            </a:extLst>
          </p:cNvPr>
          <p:cNvSpPr>
            <a:spLocks noGrp="1"/>
          </p:cNvSpPr>
          <p:nvPr>
            <p:ph sz="quarter" idx="41" hasCustomPrompt="1"/>
          </p:nvPr>
        </p:nvSpPr>
        <p:spPr>
          <a:xfrm>
            <a:off x="3111439" y="919593"/>
            <a:ext cx="3194537" cy="2814207"/>
          </a:xfrm>
          <a:prstGeom prst="rect">
            <a:avLst/>
          </a:prstGeom>
          <a:noFill/>
        </p:spPr>
        <p:txBody>
          <a:bodyPr/>
          <a:lstStyle>
            <a:lvl1pPr marL="0" indent="0">
              <a:buNone/>
              <a:defRPr sz="1000"/>
            </a:lvl1pPr>
            <a:lvl2pPr>
              <a:defRPr sz="1000"/>
            </a:lvl2pPr>
            <a:lvl3pPr>
              <a:defRPr sz="1000"/>
            </a:lvl3pPr>
            <a:lvl4pPr>
              <a:defRPr sz="1000"/>
            </a:lvl4pPr>
            <a:lvl5pPr>
              <a:defRPr sz="1000"/>
            </a:lvl5pPr>
          </a:lstStyle>
          <a:p>
            <a:pPr lvl="0"/>
            <a:r>
              <a:rPr lang="en-US" dirty="0"/>
              <a:t>Click icon to add image</a:t>
            </a:r>
          </a:p>
        </p:txBody>
      </p:sp>
      <p:sp>
        <p:nvSpPr>
          <p:cNvPr id="33" name="Content Placeholder 7">
            <a:extLst>
              <a:ext uri="{FF2B5EF4-FFF2-40B4-BE49-F238E27FC236}">
                <a16:creationId xmlns:a16="http://schemas.microsoft.com/office/drawing/2014/main" id="{65B2FF2E-0026-61DF-2CE6-0359B23ACD79}"/>
              </a:ext>
            </a:extLst>
          </p:cNvPr>
          <p:cNvSpPr>
            <a:spLocks noGrp="1"/>
          </p:cNvSpPr>
          <p:nvPr>
            <p:ph sz="quarter" idx="59" hasCustomPrompt="1"/>
          </p:nvPr>
        </p:nvSpPr>
        <p:spPr>
          <a:xfrm>
            <a:off x="3111439" y="4038601"/>
            <a:ext cx="3194537" cy="281420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41" name="Content Placeholder 7">
            <a:extLst>
              <a:ext uri="{FF2B5EF4-FFF2-40B4-BE49-F238E27FC236}">
                <a16:creationId xmlns:a16="http://schemas.microsoft.com/office/drawing/2014/main" id="{40022BB6-4D93-6AB5-38CD-D6DB61330EF4}"/>
              </a:ext>
            </a:extLst>
          </p:cNvPr>
          <p:cNvSpPr>
            <a:spLocks noGrp="1"/>
          </p:cNvSpPr>
          <p:nvPr>
            <p:ph sz="quarter" idx="63" hasCustomPrompt="1"/>
          </p:nvPr>
        </p:nvSpPr>
        <p:spPr>
          <a:xfrm>
            <a:off x="6559063" y="4038601"/>
            <a:ext cx="3194537" cy="281420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51" name="Content Placeholder 7">
            <a:extLst>
              <a:ext uri="{FF2B5EF4-FFF2-40B4-BE49-F238E27FC236}">
                <a16:creationId xmlns:a16="http://schemas.microsoft.com/office/drawing/2014/main" id="{DB2E542F-31B6-BB08-A71D-000CA325833F}"/>
              </a:ext>
            </a:extLst>
          </p:cNvPr>
          <p:cNvSpPr>
            <a:spLocks noGrp="1"/>
          </p:cNvSpPr>
          <p:nvPr>
            <p:ph sz="quarter" idx="67" hasCustomPrompt="1"/>
          </p:nvPr>
        </p:nvSpPr>
        <p:spPr>
          <a:xfrm>
            <a:off x="6559063" y="919593"/>
            <a:ext cx="3194537" cy="2814207"/>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6" name="object 2">
            <a:extLst>
              <a:ext uri="{FF2B5EF4-FFF2-40B4-BE49-F238E27FC236}">
                <a16:creationId xmlns:a16="http://schemas.microsoft.com/office/drawing/2014/main" id="{B0EE4526-74A6-BD81-4AE8-20A563B94759}"/>
              </a:ext>
            </a:extLst>
          </p:cNvPr>
          <p:cNvSpPr/>
          <p:nvPr userDrawn="1"/>
        </p:nvSpPr>
        <p:spPr>
          <a:xfrm>
            <a:off x="2743203" y="914400"/>
            <a:ext cx="45719" cy="5943600"/>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Tree>
    <p:extLst>
      <p:ext uri="{BB962C8B-B14F-4D97-AF65-F5344CB8AC3E}">
        <p14:creationId xmlns:p14="http://schemas.microsoft.com/office/powerpoint/2010/main" val="147465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 images, narrow">
    <p:spTree>
      <p:nvGrpSpPr>
        <p:cNvPr id="1" name=""/>
        <p:cNvGrpSpPr/>
        <p:nvPr/>
      </p:nvGrpSpPr>
      <p:grpSpPr>
        <a:xfrm>
          <a:off x="0" y="0"/>
          <a:ext cx="0" cy="0"/>
          <a:chOff x="0" y="0"/>
          <a:chExt cx="0" cy="0"/>
        </a:xfrm>
      </p:grpSpPr>
      <p:sp>
        <p:nvSpPr>
          <p:cNvPr id="13" name="Content Placeholder 7">
            <a:extLst>
              <a:ext uri="{FF2B5EF4-FFF2-40B4-BE49-F238E27FC236}">
                <a16:creationId xmlns:a16="http://schemas.microsoft.com/office/drawing/2014/main" id="{EFC6744D-819C-62FA-D82D-2EA85BBD6556}"/>
              </a:ext>
            </a:extLst>
          </p:cNvPr>
          <p:cNvSpPr>
            <a:spLocks noGrp="1"/>
          </p:cNvSpPr>
          <p:nvPr>
            <p:ph sz="quarter" idx="75" hasCustomPrompt="1"/>
          </p:nvPr>
        </p:nvSpPr>
        <p:spPr>
          <a:xfrm>
            <a:off x="5417535" y="4036458"/>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73" name="Content Placeholder 7">
            <a:extLst>
              <a:ext uri="{FF2B5EF4-FFF2-40B4-BE49-F238E27FC236}">
                <a16:creationId xmlns:a16="http://schemas.microsoft.com/office/drawing/2014/main" id="{70E2B27F-E864-2ED0-3ECD-C79868503879}"/>
              </a:ext>
            </a:extLst>
          </p:cNvPr>
          <p:cNvSpPr>
            <a:spLocks noGrp="1"/>
          </p:cNvSpPr>
          <p:nvPr>
            <p:ph sz="quarter" idx="41" hasCustomPrompt="1"/>
          </p:nvPr>
        </p:nvSpPr>
        <p:spPr>
          <a:xfrm>
            <a:off x="3111439" y="919592"/>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88" name="Content Placeholder 7">
            <a:extLst>
              <a:ext uri="{FF2B5EF4-FFF2-40B4-BE49-F238E27FC236}">
                <a16:creationId xmlns:a16="http://schemas.microsoft.com/office/drawing/2014/main" id="{B745D4E5-5DBA-D098-542B-3D5BD4743877}"/>
              </a:ext>
            </a:extLst>
          </p:cNvPr>
          <p:cNvSpPr>
            <a:spLocks noGrp="1"/>
          </p:cNvSpPr>
          <p:nvPr>
            <p:ph sz="quarter" idx="73" hasCustomPrompt="1"/>
          </p:nvPr>
        </p:nvSpPr>
        <p:spPr>
          <a:xfrm>
            <a:off x="7723632" y="919591"/>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90" name="Content Placeholder 7">
            <a:extLst>
              <a:ext uri="{FF2B5EF4-FFF2-40B4-BE49-F238E27FC236}">
                <a16:creationId xmlns:a16="http://schemas.microsoft.com/office/drawing/2014/main" id="{1848A96B-9E5D-CB61-019E-C73AD56F00DB}"/>
              </a:ext>
            </a:extLst>
          </p:cNvPr>
          <p:cNvSpPr>
            <a:spLocks noGrp="1"/>
          </p:cNvSpPr>
          <p:nvPr>
            <p:ph sz="quarter" idx="74" hasCustomPrompt="1"/>
          </p:nvPr>
        </p:nvSpPr>
        <p:spPr>
          <a:xfrm>
            <a:off x="5417535" y="919591"/>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12" name="object 2">
            <a:extLst>
              <a:ext uri="{FF2B5EF4-FFF2-40B4-BE49-F238E27FC236}">
                <a16:creationId xmlns:a16="http://schemas.microsoft.com/office/drawing/2014/main" id="{DDE962F7-42EB-7FAA-F3EC-431EF18F4956}"/>
              </a:ext>
            </a:extLst>
          </p:cNvPr>
          <p:cNvSpPr/>
          <p:nvPr userDrawn="1"/>
        </p:nvSpPr>
        <p:spPr>
          <a:xfrm>
            <a:off x="2743203" y="914400"/>
            <a:ext cx="45719" cy="5943600"/>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
        <p:nvSpPr>
          <p:cNvPr id="14" name="Content Placeholder 7">
            <a:extLst>
              <a:ext uri="{FF2B5EF4-FFF2-40B4-BE49-F238E27FC236}">
                <a16:creationId xmlns:a16="http://schemas.microsoft.com/office/drawing/2014/main" id="{9D29A9F3-22BF-8970-FBC0-6BA38B977D8B}"/>
              </a:ext>
            </a:extLst>
          </p:cNvPr>
          <p:cNvSpPr>
            <a:spLocks noGrp="1"/>
          </p:cNvSpPr>
          <p:nvPr>
            <p:ph sz="quarter" idx="76" hasCustomPrompt="1"/>
          </p:nvPr>
        </p:nvSpPr>
        <p:spPr>
          <a:xfrm>
            <a:off x="3111439" y="4036456"/>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15" name="Content Placeholder 7">
            <a:extLst>
              <a:ext uri="{FF2B5EF4-FFF2-40B4-BE49-F238E27FC236}">
                <a16:creationId xmlns:a16="http://schemas.microsoft.com/office/drawing/2014/main" id="{BEA7E838-E6CE-77EB-B879-E277EE8EC723}"/>
              </a:ext>
            </a:extLst>
          </p:cNvPr>
          <p:cNvSpPr>
            <a:spLocks noGrp="1"/>
          </p:cNvSpPr>
          <p:nvPr>
            <p:ph sz="quarter" idx="77" hasCustomPrompt="1"/>
          </p:nvPr>
        </p:nvSpPr>
        <p:spPr>
          <a:xfrm>
            <a:off x="7723632" y="4036455"/>
            <a:ext cx="2029968" cy="2816352"/>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Tree>
    <p:extLst>
      <p:ext uri="{BB962C8B-B14F-4D97-AF65-F5344CB8AC3E}">
        <p14:creationId xmlns:p14="http://schemas.microsoft.com/office/powerpoint/2010/main" val="3942482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 images">
    <p:spTree>
      <p:nvGrpSpPr>
        <p:cNvPr id="1" name=""/>
        <p:cNvGrpSpPr/>
        <p:nvPr/>
      </p:nvGrpSpPr>
      <p:grpSpPr>
        <a:xfrm>
          <a:off x="0" y="0"/>
          <a:ext cx="0" cy="0"/>
          <a:chOff x="0" y="0"/>
          <a:chExt cx="0" cy="0"/>
        </a:xfrm>
      </p:grpSpPr>
      <p:sp>
        <p:nvSpPr>
          <p:cNvPr id="73" name="Content Placeholder 7">
            <a:extLst>
              <a:ext uri="{FF2B5EF4-FFF2-40B4-BE49-F238E27FC236}">
                <a16:creationId xmlns:a16="http://schemas.microsoft.com/office/drawing/2014/main" id="{70E2B27F-E864-2ED0-3ECD-C79868503879}"/>
              </a:ext>
            </a:extLst>
          </p:cNvPr>
          <p:cNvSpPr>
            <a:spLocks noGrp="1"/>
          </p:cNvSpPr>
          <p:nvPr>
            <p:ph sz="quarter" idx="41" hasCustomPrompt="1"/>
          </p:nvPr>
        </p:nvSpPr>
        <p:spPr>
          <a:xfrm>
            <a:off x="3111439" y="919592"/>
            <a:ext cx="2029968" cy="1847088"/>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3" name="Content Placeholder 7">
            <a:extLst>
              <a:ext uri="{FF2B5EF4-FFF2-40B4-BE49-F238E27FC236}">
                <a16:creationId xmlns:a16="http://schemas.microsoft.com/office/drawing/2014/main" id="{65B2FF2E-0026-61DF-2CE6-0359B23ACD79}"/>
              </a:ext>
            </a:extLst>
          </p:cNvPr>
          <p:cNvSpPr>
            <a:spLocks noGrp="1"/>
          </p:cNvSpPr>
          <p:nvPr>
            <p:ph sz="quarter" idx="59" hasCustomPrompt="1"/>
          </p:nvPr>
        </p:nvSpPr>
        <p:spPr>
          <a:xfrm>
            <a:off x="3111439" y="5008767"/>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65" name="Content Placeholder 7">
            <a:extLst>
              <a:ext uri="{FF2B5EF4-FFF2-40B4-BE49-F238E27FC236}">
                <a16:creationId xmlns:a16="http://schemas.microsoft.com/office/drawing/2014/main" id="{50281988-0F1C-0DE3-DECA-2B2A44C474C2}"/>
              </a:ext>
            </a:extLst>
          </p:cNvPr>
          <p:cNvSpPr>
            <a:spLocks noGrp="1"/>
          </p:cNvSpPr>
          <p:nvPr>
            <p:ph sz="quarter" idx="68" hasCustomPrompt="1"/>
          </p:nvPr>
        </p:nvSpPr>
        <p:spPr>
          <a:xfrm>
            <a:off x="3111439" y="2964179"/>
            <a:ext cx="2029968" cy="1847088"/>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68" name="Content Placeholder 7">
            <a:extLst>
              <a:ext uri="{FF2B5EF4-FFF2-40B4-BE49-F238E27FC236}">
                <a16:creationId xmlns:a16="http://schemas.microsoft.com/office/drawing/2014/main" id="{82311191-74C5-4A4E-EE1A-193A99EECB40}"/>
              </a:ext>
            </a:extLst>
          </p:cNvPr>
          <p:cNvSpPr>
            <a:spLocks noGrp="1"/>
          </p:cNvSpPr>
          <p:nvPr>
            <p:ph sz="quarter" idx="69" hasCustomPrompt="1"/>
          </p:nvPr>
        </p:nvSpPr>
        <p:spPr>
          <a:xfrm>
            <a:off x="7723632" y="5008767"/>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70" name="Content Placeholder 7">
            <a:extLst>
              <a:ext uri="{FF2B5EF4-FFF2-40B4-BE49-F238E27FC236}">
                <a16:creationId xmlns:a16="http://schemas.microsoft.com/office/drawing/2014/main" id="{AC9094D0-9644-B085-DC0A-B56B3382A49A}"/>
              </a:ext>
            </a:extLst>
          </p:cNvPr>
          <p:cNvSpPr>
            <a:spLocks noGrp="1"/>
          </p:cNvSpPr>
          <p:nvPr>
            <p:ph sz="quarter" idx="70" hasCustomPrompt="1"/>
          </p:nvPr>
        </p:nvSpPr>
        <p:spPr>
          <a:xfrm>
            <a:off x="5417535" y="5008767"/>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72" name="Content Placeholder 7">
            <a:extLst>
              <a:ext uri="{FF2B5EF4-FFF2-40B4-BE49-F238E27FC236}">
                <a16:creationId xmlns:a16="http://schemas.microsoft.com/office/drawing/2014/main" id="{246CB808-10D5-65F5-9DAC-F00AEE5AAF62}"/>
              </a:ext>
            </a:extLst>
          </p:cNvPr>
          <p:cNvSpPr>
            <a:spLocks noGrp="1"/>
          </p:cNvSpPr>
          <p:nvPr>
            <p:ph sz="quarter" idx="71" hasCustomPrompt="1"/>
          </p:nvPr>
        </p:nvSpPr>
        <p:spPr>
          <a:xfrm>
            <a:off x="7723632" y="2964180"/>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86" name="Content Placeholder 7">
            <a:extLst>
              <a:ext uri="{FF2B5EF4-FFF2-40B4-BE49-F238E27FC236}">
                <a16:creationId xmlns:a16="http://schemas.microsoft.com/office/drawing/2014/main" id="{4ABB3284-43A3-C9BD-3AED-256918C37346}"/>
              </a:ext>
            </a:extLst>
          </p:cNvPr>
          <p:cNvSpPr>
            <a:spLocks noGrp="1"/>
          </p:cNvSpPr>
          <p:nvPr>
            <p:ph sz="quarter" idx="72" hasCustomPrompt="1"/>
          </p:nvPr>
        </p:nvSpPr>
        <p:spPr>
          <a:xfrm>
            <a:off x="5417535" y="2964180"/>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88" name="Content Placeholder 7">
            <a:extLst>
              <a:ext uri="{FF2B5EF4-FFF2-40B4-BE49-F238E27FC236}">
                <a16:creationId xmlns:a16="http://schemas.microsoft.com/office/drawing/2014/main" id="{B745D4E5-5DBA-D098-542B-3D5BD4743877}"/>
              </a:ext>
            </a:extLst>
          </p:cNvPr>
          <p:cNvSpPr>
            <a:spLocks noGrp="1"/>
          </p:cNvSpPr>
          <p:nvPr>
            <p:ph sz="quarter" idx="73" hasCustomPrompt="1"/>
          </p:nvPr>
        </p:nvSpPr>
        <p:spPr>
          <a:xfrm>
            <a:off x="7723632" y="919592"/>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90" name="Content Placeholder 7">
            <a:extLst>
              <a:ext uri="{FF2B5EF4-FFF2-40B4-BE49-F238E27FC236}">
                <a16:creationId xmlns:a16="http://schemas.microsoft.com/office/drawing/2014/main" id="{1848A96B-9E5D-CB61-019E-C73AD56F00DB}"/>
              </a:ext>
            </a:extLst>
          </p:cNvPr>
          <p:cNvSpPr>
            <a:spLocks noGrp="1"/>
          </p:cNvSpPr>
          <p:nvPr>
            <p:ph sz="quarter" idx="74" hasCustomPrompt="1"/>
          </p:nvPr>
        </p:nvSpPr>
        <p:spPr>
          <a:xfrm>
            <a:off x="5417535" y="919592"/>
            <a:ext cx="2029968"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12" name="object 2">
            <a:extLst>
              <a:ext uri="{FF2B5EF4-FFF2-40B4-BE49-F238E27FC236}">
                <a16:creationId xmlns:a16="http://schemas.microsoft.com/office/drawing/2014/main" id="{DDE962F7-42EB-7FAA-F3EC-431EF18F4956}"/>
              </a:ext>
            </a:extLst>
          </p:cNvPr>
          <p:cNvSpPr/>
          <p:nvPr userDrawn="1"/>
        </p:nvSpPr>
        <p:spPr>
          <a:xfrm>
            <a:off x="2743203" y="914400"/>
            <a:ext cx="45719" cy="5943600"/>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Tree>
    <p:extLst>
      <p:ext uri="{BB962C8B-B14F-4D97-AF65-F5344CB8AC3E}">
        <p14:creationId xmlns:p14="http://schemas.microsoft.com/office/powerpoint/2010/main" val="2985523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 images">
    <p:spTree>
      <p:nvGrpSpPr>
        <p:cNvPr id="1" name=""/>
        <p:cNvGrpSpPr/>
        <p:nvPr/>
      </p:nvGrpSpPr>
      <p:grpSpPr>
        <a:xfrm>
          <a:off x="0" y="0"/>
          <a:ext cx="0" cy="0"/>
          <a:chOff x="0" y="0"/>
          <a:chExt cx="0" cy="0"/>
        </a:xfrm>
      </p:grpSpPr>
      <p:sp>
        <p:nvSpPr>
          <p:cNvPr id="73" name="Content Placeholder 7">
            <a:extLst>
              <a:ext uri="{FF2B5EF4-FFF2-40B4-BE49-F238E27FC236}">
                <a16:creationId xmlns:a16="http://schemas.microsoft.com/office/drawing/2014/main" id="{70E2B27F-E864-2ED0-3ECD-C79868503879}"/>
              </a:ext>
            </a:extLst>
          </p:cNvPr>
          <p:cNvSpPr>
            <a:spLocks noGrp="1"/>
          </p:cNvSpPr>
          <p:nvPr>
            <p:ph sz="quarter" idx="41" hasCustomPrompt="1"/>
          </p:nvPr>
        </p:nvSpPr>
        <p:spPr>
          <a:xfrm>
            <a:off x="3111439" y="919593"/>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1" name="Content Placeholder 7">
            <a:extLst>
              <a:ext uri="{FF2B5EF4-FFF2-40B4-BE49-F238E27FC236}">
                <a16:creationId xmlns:a16="http://schemas.microsoft.com/office/drawing/2014/main" id="{62EA2576-6248-B18F-7F7A-CC2618AD8648}"/>
              </a:ext>
            </a:extLst>
          </p:cNvPr>
          <p:cNvSpPr>
            <a:spLocks noGrp="1"/>
          </p:cNvSpPr>
          <p:nvPr>
            <p:ph sz="quarter" idx="58" hasCustomPrompt="1"/>
          </p:nvPr>
        </p:nvSpPr>
        <p:spPr>
          <a:xfrm>
            <a:off x="3111439" y="296418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3" name="Content Placeholder 7">
            <a:extLst>
              <a:ext uri="{FF2B5EF4-FFF2-40B4-BE49-F238E27FC236}">
                <a16:creationId xmlns:a16="http://schemas.microsoft.com/office/drawing/2014/main" id="{65B2FF2E-0026-61DF-2CE6-0359B23ACD79}"/>
              </a:ext>
            </a:extLst>
          </p:cNvPr>
          <p:cNvSpPr>
            <a:spLocks noGrp="1"/>
          </p:cNvSpPr>
          <p:nvPr>
            <p:ph sz="quarter" idx="59" hasCustomPrompt="1"/>
          </p:nvPr>
        </p:nvSpPr>
        <p:spPr>
          <a:xfrm>
            <a:off x="3111439" y="5008767"/>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5" name="Content Placeholder 7">
            <a:extLst>
              <a:ext uri="{FF2B5EF4-FFF2-40B4-BE49-F238E27FC236}">
                <a16:creationId xmlns:a16="http://schemas.microsoft.com/office/drawing/2014/main" id="{99D84DEF-388E-F3D0-7AB3-9860BC06AC11}"/>
              </a:ext>
            </a:extLst>
          </p:cNvPr>
          <p:cNvSpPr>
            <a:spLocks noGrp="1"/>
          </p:cNvSpPr>
          <p:nvPr>
            <p:ph sz="quarter" idx="60" hasCustomPrompt="1"/>
          </p:nvPr>
        </p:nvSpPr>
        <p:spPr>
          <a:xfrm>
            <a:off x="4835251" y="296418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7" name="Content Placeholder 7">
            <a:extLst>
              <a:ext uri="{FF2B5EF4-FFF2-40B4-BE49-F238E27FC236}">
                <a16:creationId xmlns:a16="http://schemas.microsoft.com/office/drawing/2014/main" id="{0993E49E-2F06-DCEA-1B26-3DA73C8D37F8}"/>
              </a:ext>
            </a:extLst>
          </p:cNvPr>
          <p:cNvSpPr>
            <a:spLocks noGrp="1"/>
          </p:cNvSpPr>
          <p:nvPr>
            <p:ph sz="quarter" idx="61" hasCustomPrompt="1"/>
          </p:nvPr>
        </p:nvSpPr>
        <p:spPr>
          <a:xfrm>
            <a:off x="4835251" y="5008767"/>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39" name="Content Placeholder 7">
            <a:extLst>
              <a:ext uri="{FF2B5EF4-FFF2-40B4-BE49-F238E27FC236}">
                <a16:creationId xmlns:a16="http://schemas.microsoft.com/office/drawing/2014/main" id="{5F8D565B-FC9B-510E-9DD8-D33E8C114966}"/>
              </a:ext>
            </a:extLst>
          </p:cNvPr>
          <p:cNvSpPr>
            <a:spLocks noGrp="1"/>
          </p:cNvSpPr>
          <p:nvPr>
            <p:ph sz="quarter" idx="62" hasCustomPrompt="1"/>
          </p:nvPr>
        </p:nvSpPr>
        <p:spPr>
          <a:xfrm>
            <a:off x="6559063" y="296418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41" name="Content Placeholder 7">
            <a:extLst>
              <a:ext uri="{FF2B5EF4-FFF2-40B4-BE49-F238E27FC236}">
                <a16:creationId xmlns:a16="http://schemas.microsoft.com/office/drawing/2014/main" id="{40022BB6-4D93-6AB5-38CD-D6DB61330EF4}"/>
              </a:ext>
            </a:extLst>
          </p:cNvPr>
          <p:cNvSpPr>
            <a:spLocks noGrp="1"/>
          </p:cNvSpPr>
          <p:nvPr>
            <p:ph sz="quarter" idx="63" hasCustomPrompt="1"/>
          </p:nvPr>
        </p:nvSpPr>
        <p:spPr>
          <a:xfrm>
            <a:off x="6559063" y="5008767"/>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43" name="Content Placeholder 7">
            <a:extLst>
              <a:ext uri="{FF2B5EF4-FFF2-40B4-BE49-F238E27FC236}">
                <a16:creationId xmlns:a16="http://schemas.microsoft.com/office/drawing/2014/main" id="{194D1989-22A2-982C-01A8-344DF24E5D6E}"/>
              </a:ext>
            </a:extLst>
          </p:cNvPr>
          <p:cNvSpPr>
            <a:spLocks noGrp="1"/>
          </p:cNvSpPr>
          <p:nvPr>
            <p:ph sz="quarter" idx="64" hasCustomPrompt="1"/>
          </p:nvPr>
        </p:nvSpPr>
        <p:spPr>
          <a:xfrm>
            <a:off x="8282875" y="2964180"/>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45" name="Content Placeholder 7">
            <a:extLst>
              <a:ext uri="{FF2B5EF4-FFF2-40B4-BE49-F238E27FC236}">
                <a16:creationId xmlns:a16="http://schemas.microsoft.com/office/drawing/2014/main" id="{9299C102-1A2D-3752-0DFF-7E78791632EB}"/>
              </a:ext>
            </a:extLst>
          </p:cNvPr>
          <p:cNvSpPr>
            <a:spLocks noGrp="1"/>
          </p:cNvSpPr>
          <p:nvPr>
            <p:ph sz="quarter" idx="65" hasCustomPrompt="1"/>
          </p:nvPr>
        </p:nvSpPr>
        <p:spPr>
          <a:xfrm>
            <a:off x="8282875" y="5008767"/>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49" name="Content Placeholder 7">
            <a:extLst>
              <a:ext uri="{FF2B5EF4-FFF2-40B4-BE49-F238E27FC236}">
                <a16:creationId xmlns:a16="http://schemas.microsoft.com/office/drawing/2014/main" id="{A00891C7-CB31-FF5F-B9F1-0E538D5F5A6A}"/>
              </a:ext>
            </a:extLst>
          </p:cNvPr>
          <p:cNvSpPr>
            <a:spLocks noGrp="1"/>
          </p:cNvSpPr>
          <p:nvPr>
            <p:ph sz="quarter" idx="66" hasCustomPrompt="1"/>
          </p:nvPr>
        </p:nvSpPr>
        <p:spPr>
          <a:xfrm>
            <a:off x="4835251" y="919593"/>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51" name="Content Placeholder 7">
            <a:extLst>
              <a:ext uri="{FF2B5EF4-FFF2-40B4-BE49-F238E27FC236}">
                <a16:creationId xmlns:a16="http://schemas.microsoft.com/office/drawing/2014/main" id="{DB2E542F-31B6-BB08-A71D-000CA325833F}"/>
              </a:ext>
            </a:extLst>
          </p:cNvPr>
          <p:cNvSpPr>
            <a:spLocks noGrp="1"/>
          </p:cNvSpPr>
          <p:nvPr>
            <p:ph sz="quarter" idx="67" hasCustomPrompt="1"/>
          </p:nvPr>
        </p:nvSpPr>
        <p:spPr>
          <a:xfrm>
            <a:off x="6559063" y="919593"/>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53" name="Content Placeholder 7">
            <a:extLst>
              <a:ext uri="{FF2B5EF4-FFF2-40B4-BE49-F238E27FC236}">
                <a16:creationId xmlns:a16="http://schemas.microsoft.com/office/drawing/2014/main" id="{DEF828C5-B180-526C-9B72-EDC9719C5696}"/>
              </a:ext>
            </a:extLst>
          </p:cNvPr>
          <p:cNvSpPr>
            <a:spLocks noGrp="1"/>
          </p:cNvSpPr>
          <p:nvPr>
            <p:ph sz="quarter" idx="68" hasCustomPrompt="1"/>
          </p:nvPr>
        </p:nvSpPr>
        <p:spPr>
          <a:xfrm>
            <a:off x="8282875" y="919593"/>
            <a:ext cx="1470725" cy="1844039"/>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lvl1pPr>
            <a:lvl2pPr>
              <a:defRPr sz="1000"/>
            </a:lvl2pPr>
            <a:lvl3pPr>
              <a:defRPr sz="1000"/>
            </a:lvl3pPr>
            <a:lvl4pPr>
              <a:defRPr sz="1000"/>
            </a:lvl4pPr>
            <a:lvl5pPr>
              <a:defRPr sz="10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image</a:t>
            </a:r>
          </a:p>
        </p:txBody>
      </p:sp>
      <p:sp>
        <p:nvSpPr>
          <p:cNvPr id="14" name="object 2">
            <a:extLst>
              <a:ext uri="{FF2B5EF4-FFF2-40B4-BE49-F238E27FC236}">
                <a16:creationId xmlns:a16="http://schemas.microsoft.com/office/drawing/2014/main" id="{C1008169-8CB0-B26A-D43B-4EB21857E3F3}"/>
              </a:ext>
            </a:extLst>
          </p:cNvPr>
          <p:cNvSpPr/>
          <p:nvPr userDrawn="1"/>
        </p:nvSpPr>
        <p:spPr>
          <a:xfrm>
            <a:off x="2743203" y="914400"/>
            <a:ext cx="45719" cy="5943600"/>
          </a:xfrm>
          <a:custGeom>
            <a:avLst/>
            <a:gdLst/>
            <a:ahLst/>
            <a:cxnLst/>
            <a:rect l="l" t="t" r="r" b="b"/>
            <a:pathLst>
              <a:path w="29844" h="6035040">
                <a:moveTo>
                  <a:pt x="29705" y="0"/>
                </a:moveTo>
                <a:lnTo>
                  <a:pt x="0" y="0"/>
                </a:lnTo>
                <a:lnTo>
                  <a:pt x="0" y="6035040"/>
                </a:lnTo>
                <a:lnTo>
                  <a:pt x="29705" y="6035040"/>
                </a:lnTo>
                <a:lnTo>
                  <a:pt x="29705" y="0"/>
                </a:lnTo>
                <a:close/>
              </a:path>
            </a:pathLst>
          </a:custGeom>
          <a:solidFill>
            <a:srgbClr val="E8EDF0"/>
          </a:solidFill>
          <a:ln w="12700">
            <a:noFill/>
          </a:ln>
        </p:spPr>
        <p:txBody>
          <a:bodyPr wrap="square" lIns="0" tIns="0" rIns="0" bIns="0" rtlCol="0"/>
          <a:lstStyle/>
          <a:p>
            <a:endParaRPr/>
          </a:p>
        </p:txBody>
      </p:sp>
    </p:spTree>
    <p:extLst>
      <p:ext uri="{BB962C8B-B14F-4D97-AF65-F5344CB8AC3E}">
        <p14:creationId xmlns:p14="http://schemas.microsoft.com/office/powerpoint/2010/main" val="198565297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1.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0CE77D0-D5F0-0C99-7C96-90F04F363767}"/>
              </a:ext>
            </a:extLst>
          </p:cNvPr>
          <p:cNvSpPr/>
          <p:nvPr userDrawn="1"/>
        </p:nvSpPr>
        <p:spPr>
          <a:xfrm>
            <a:off x="0" y="0"/>
            <a:ext cx="10058400" cy="7772399"/>
          </a:xfrm>
          <a:custGeom>
            <a:avLst/>
            <a:gdLst/>
            <a:ahLst/>
            <a:cxnLst/>
            <a:rect l="l" t="t" r="r" b="b"/>
            <a:pathLst>
              <a:path w="4921885" h="7166609">
                <a:moveTo>
                  <a:pt x="4921669" y="0"/>
                </a:moveTo>
                <a:lnTo>
                  <a:pt x="0" y="0"/>
                </a:lnTo>
                <a:lnTo>
                  <a:pt x="0" y="7166165"/>
                </a:lnTo>
                <a:lnTo>
                  <a:pt x="4921669" y="7166165"/>
                </a:lnTo>
                <a:lnTo>
                  <a:pt x="4921669" y="0"/>
                </a:lnTo>
                <a:close/>
              </a:path>
            </a:pathLst>
          </a:custGeom>
          <a:solidFill>
            <a:srgbClr val="DBE5EB"/>
          </a:solidFill>
        </p:spPr>
        <p:txBody>
          <a:bodyPr wrap="square" lIns="0" tIns="0" rIns="0" bIns="0" rtlCol="0"/>
          <a:lstStyle/>
          <a:p>
            <a:endParaRPr dirty="0"/>
          </a:p>
        </p:txBody>
      </p:sp>
    </p:spTree>
  </p:cSld>
  <p:clrMap bg1="lt1" tx1="dk1" bg2="lt2" tx2="dk2" accent1="accent1" accent2="accent2" accent3="accent3" accent4="accent4" accent5="accent5" accent6="accent6" hlink="hlink" folHlink="folHlink"/>
  <p:sldLayoutIdLst>
    <p:sldLayoutId id="2147483681" r:id="rId1"/>
  </p:sldLayoutIdLst>
  <p:txStyles>
    <p:titleStyle>
      <a:lvl1pPr>
        <a:defRPr>
          <a:latin typeface="+mj-lt"/>
          <a:ea typeface="+mj-ea"/>
          <a:cs typeface="+mj-cs"/>
        </a:defRPr>
      </a:lvl1pPr>
    </p:titleStyle>
    <p:bodyStyle>
      <a:lvl1pPr marL="0">
        <a:defRPr>
          <a:latin typeface="+mn-lt"/>
          <a:ea typeface="+mn-ea"/>
          <a:cs typeface="+mn-cs"/>
        </a:defRPr>
      </a:lvl1pPr>
      <a:lvl2pPr marL="457211">
        <a:defRPr>
          <a:latin typeface="+mn-lt"/>
          <a:ea typeface="+mn-ea"/>
          <a:cs typeface="+mn-cs"/>
        </a:defRPr>
      </a:lvl2pPr>
      <a:lvl3pPr marL="914422">
        <a:defRPr>
          <a:latin typeface="+mn-lt"/>
          <a:ea typeface="+mn-ea"/>
          <a:cs typeface="+mn-cs"/>
        </a:defRPr>
      </a:lvl3pPr>
      <a:lvl4pPr marL="1371633">
        <a:defRPr>
          <a:latin typeface="+mn-lt"/>
          <a:ea typeface="+mn-ea"/>
          <a:cs typeface="+mn-cs"/>
        </a:defRPr>
      </a:lvl4pPr>
      <a:lvl5pPr marL="1828844">
        <a:defRPr>
          <a:latin typeface="+mn-lt"/>
          <a:ea typeface="+mn-ea"/>
          <a:cs typeface="+mn-cs"/>
        </a:defRPr>
      </a:lvl5pPr>
      <a:lvl6pPr marL="2286054">
        <a:defRPr>
          <a:latin typeface="+mn-lt"/>
          <a:ea typeface="+mn-ea"/>
          <a:cs typeface="+mn-cs"/>
        </a:defRPr>
      </a:lvl6pPr>
      <a:lvl7pPr marL="2743266">
        <a:defRPr>
          <a:latin typeface="+mn-lt"/>
          <a:ea typeface="+mn-ea"/>
          <a:cs typeface="+mn-cs"/>
        </a:defRPr>
      </a:lvl7pPr>
      <a:lvl8pPr marL="3200477">
        <a:defRPr>
          <a:latin typeface="+mn-lt"/>
          <a:ea typeface="+mn-ea"/>
          <a:cs typeface="+mn-cs"/>
        </a:defRPr>
      </a:lvl8pPr>
      <a:lvl9pPr marL="3657687">
        <a:defRPr>
          <a:latin typeface="+mn-lt"/>
          <a:ea typeface="+mn-ea"/>
          <a:cs typeface="+mn-cs"/>
        </a:defRPr>
      </a:lvl9pPr>
    </p:bodyStyle>
    <p:otherStyle>
      <a:lvl1pPr marL="0">
        <a:defRPr>
          <a:latin typeface="+mn-lt"/>
          <a:ea typeface="+mn-ea"/>
          <a:cs typeface="+mn-cs"/>
        </a:defRPr>
      </a:lvl1pPr>
      <a:lvl2pPr marL="457211">
        <a:defRPr>
          <a:latin typeface="+mn-lt"/>
          <a:ea typeface="+mn-ea"/>
          <a:cs typeface="+mn-cs"/>
        </a:defRPr>
      </a:lvl2pPr>
      <a:lvl3pPr marL="914422">
        <a:defRPr>
          <a:latin typeface="+mn-lt"/>
          <a:ea typeface="+mn-ea"/>
          <a:cs typeface="+mn-cs"/>
        </a:defRPr>
      </a:lvl3pPr>
      <a:lvl4pPr marL="1371633">
        <a:defRPr>
          <a:latin typeface="+mn-lt"/>
          <a:ea typeface="+mn-ea"/>
          <a:cs typeface="+mn-cs"/>
        </a:defRPr>
      </a:lvl4pPr>
      <a:lvl5pPr marL="1828844">
        <a:defRPr>
          <a:latin typeface="+mn-lt"/>
          <a:ea typeface="+mn-ea"/>
          <a:cs typeface="+mn-cs"/>
        </a:defRPr>
      </a:lvl5pPr>
      <a:lvl6pPr marL="2286054">
        <a:defRPr>
          <a:latin typeface="+mn-lt"/>
          <a:ea typeface="+mn-ea"/>
          <a:cs typeface="+mn-cs"/>
        </a:defRPr>
      </a:lvl6pPr>
      <a:lvl7pPr marL="2743266">
        <a:defRPr>
          <a:latin typeface="+mn-lt"/>
          <a:ea typeface="+mn-ea"/>
          <a:cs typeface="+mn-cs"/>
        </a:defRPr>
      </a:lvl7pPr>
      <a:lvl8pPr marL="3200477">
        <a:defRPr>
          <a:latin typeface="+mn-lt"/>
          <a:ea typeface="+mn-ea"/>
          <a:cs typeface="+mn-cs"/>
        </a:defRPr>
      </a:lvl8pPr>
      <a:lvl9pPr marL="3657687">
        <a:defRPr>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316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Holder 3">
            <a:extLst>
              <a:ext uri="{FF2B5EF4-FFF2-40B4-BE49-F238E27FC236}">
                <a16:creationId xmlns:a16="http://schemas.microsoft.com/office/drawing/2014/main" id="{61809CFB-1349-A7E8-33E4-3C1044969C28}"/>
              </a:ext>
            </a:extLst>
          </p:cNvPr>
          <p:cNvSpPr txBox="1">
            <a:spLocks/>
          </p:cNvSpPr>
          <p:nvPr userDrawn="1"/>
        </p:nvSpPr>
        <p:spPr>
          <a:xfrm>
            <a:off x="304800" y="7239000"/>
            <a:ext cx="4724400" cy="228600"/>
          </a:xfrm>
          <a:prstGeom prst="rect">
            <a:avLst/>
          </a:prstGeom>
        </p:spPr>
        <p:txBody>
          <a:bodyPr lIns="0" tIns="0" rIns="0" bIns="0"/>
          <a:lstStyle>
            <a:defPPr>
              <a:defRPr kern="0"/>
            </a:defPPr>
            <a:lvl1pPr>
              <a:defRPr sz="700" b="1" i="0">
                <a:solidFill>
                  <a:srgbClr val="9FB7C7"/>
                </a:solidFill>
                <a:latin typeface="Gotham Bold"/>
                <a:cs typeface="Gotham Bold"/>
              </a:defRPr>
            </a:lvl1pPr>
          </a:lstStyle>
          <a:p>
            <a:pPr marL="4763" marR="0" lvl="0" indent="0" defTabSz="914422" eaLnBrk="1" fontAlgn="auto" latinLnBrk="0" hangingPunct="1">
              <a:lnSpc>
                <a:spcPct val="100000"/>
              </a:lnSpc>
              <a:spcBef>
                <a:spcPts val="110"/>
              </a:spcBef>
              <a:spcAft>
                <a:spcPts val="100"/>
              </a:spcAft>
              <a:buClrTx/>
              <a:buSzTx/>
              <a:buFontTx/>
              <a:buNone/>
              <a:tabLst/>
              <a:defRPr/>
            </a:pPr>
            <a:r>
              <a:rPr lang="en-US" sz="700" b="1" i="0" cap="all" spc="100" baseline="0" dirty="0">
                <a:latin typeface="Gotham Narrow Medium" pitchFamily="2" charset="0"/>
              </a:rPr>
              <a:t>EVERLY AT CIVITA | E1X</a:t>
            </a:r>
            <a:endParaRPr lang="en-US" sz="700" b="1" i="0" u="none" strike="noStrike" cap="all" spc="100" baseline="0" dirty="0">
              <a:solidFill>
                <a:srgbClr val="9FB7C7"/>
              </a:solidFill>
              <a:effectLst/>
              <a:latin typeface="Gotham Narrow Medium" pitchFamily="2" charset="0"/>
              <a:cs typeface="Gotham Bold"/>
            </a:endParaRPr>
          </a:p>
          <a:p>
            <a:pPr marL="4763" marR="0" lvl="0" indent="0" defTabSz="914422" eaLnBrk="1" fontAlgn="auto" latinLnBrk="0" hangingPunct="1">
              <a:lnSpc>
                <a:spcPct val="100000"/>
              </a:lnSpc>
              <a:spcBef>
                <a:spcPts val="110"/>
              </a:spcBef>
              <a:spcAft>
                <a:spcPts val="100"/>
              </a:spcAft>
              <a:buClrTx/>
              <a:buSzTx/>
              <a:buFontTx/>
              <a:buNone/>
              <a:tabLst/>
              <a:defRPr/>
            </a:pPr>
            <a:r>
              <a:rPr lang="en-US" sz="700" b="1" i="0" cap="all" spc="100" baseline="0" dirty="0">
                <a:latin typeface="Gotham Narrow Medium" pitchFamily="2" charset="0"/>
              </a:rPr>
              <a:t>HOME SITE 2404  |  2750 EVERLY DR |  SAN DIEGO, CA 92108</a:t>
            </a:r>
          </a:p>
        </p:txBody>
      </p:sp>
      <p:sp>
        <p:nvSpPr>
          <p:cNvPr id="4" name="Holder 3">
            <a:extLst>
              <a:ext uri="{FF2B5EF4-FFF2-40B4-BE49-F238E27FC236}">
                <a16:creationId xmlns:a16="http://schemas.microsoft.com/office/drawing/2014/main" id="{F4C90F72-2502-08AB-1714-BFE6B123184B}"/>
              </a:ext>
            </a:extLst>
          </p:cNvPr>
          <p:cNvSpPr txBox="1">
            <a:spLocks/>
          </p:cNvSpPr>
          <p:nvPr userDrawn="1"/>
        </p:nvSpPr>
        <p:spPr>
          <a:xfrm>
            <a:off x="5257800" y="7199790"/>
            <a:ext cx="4186237" cy="267810"/>
          </a:xfrm>
          <a:prstGeom prst="rect">
            <a:avLst/>
          </a:prstGeom>
        </p:spPr>
        <p:txBody>
          <a:bodyPr lIns="0" tIns="0" rIns="0" bIns="0"/>
          <a:lstStyle>
            <a:defPPr>
              <a:defRPr kern="0"/>
            </a:defPPr>
            <a:lvl1pPr>
              <a:defRPr sz="700" b="1" i="0">
                <a:solidFill>
                  <a:srgbClr val="9FB7C7"/>
                </a:solidFill>
                <a:latin typeface="Gotham Bold"/>
                <a:cs typeface="Gotham Bold"/>
              </a:defRPr>
            </a:lvl1pPr>
          </a:lstStyle>
          <a:p>
            <a:pPr algn="r"/>
            <a:r>
              <a:rPr lang="en-US" sz="600" b="0" i="0" dirty="0">
                <a:solidFill>
                  <a:srgbClr val="9FB7C7"/>
                </a:solidFill>
                <a:effectLst/>
                <a:latin typeface="Gotham Narrow Book" pitchFamily="2" charset="0"/>
              </a:rPr>
              <a:t>Prices and offers subject to change without notice. Products are subject to change without notice based on field conditions or other unforeseen circumstances. To the extent any features or options on this Designer Appointed Features (DAF) presentation conflict with the features or options on the initial Home Change Order, the initial Home Change Order shall control. This is not an offering where prohibited by law. Images are for representational purposes only and actual product may differ. Not all images may be shown. See online or onsite sales consultants for details.</a:t>
            </a:r>
          </a:p>
        </p:txBody>
      </p:sp>
      <p:pic>
        <p:nvPicPr>
          <p:cNvPr id="5" name="Picture 4">
            <a:extLst>
              <a:ext uri="{FF2B5EF4-FFF2-40B4-BE49-F238E27FC236}">
                <a16:creationId xmlns:a16="http://schemas.microsoft.com/office/drawing/2014/main" id="{02654326-5B5D-865F-74B2-1AC6B595EAAD}"/>
              </a:ext>
            </a:extLst>
          </p:cNvPr>
          <p:cNvPicPr>
            <a:picLocks noChangeAspect="1"/>
          </p:cNvPicPr>
          <p:nvPr userDrawn="1"/>
        </p:nvPicPr>
        <p:blipFill>
          <a:blip r:embed="rId15">
            <a:extLst>
              <a:ext uri="{28A0092B-C50C-407E-A947-70E740481C1C}">
                <a14:useLocalDpi xmlns:a14="http://schemas.microsoft.com/office/drawing/2010/main"/>
              </a:ext>
            </a:extLst>
          </a:blip>
          <a:srcRect/>
          <a:stretch/>
        </p:blipFill>
        <p:spPr>
          <a:xfrm>
            <a:off x="9543964" y="7232904"/>
            <a:ext cx="215152" cy="228600"/>
          </a:xfrm>
          <a:prstGeom prst="rect">
            <a:avLst/>
          </a:prstGeom>
        </p:spPr>
      </p:pic>
      <p:sp>
        <p:nvSpPr>
          <p:cNvPr id="6" name="TextBox 5">
            <a:extLst>
              <a:ext uri="{FF2B5EF4-FFF2-40B4-BE49-F238E27FC236}">
                <a16:creationId xmlns:a16="http://schemas.microsoft.com/office/drawing/2014/main" id="{9B66FC68-1563-1543-8B36-295F57B6D173}"/>
              </a:ext>
            </a:extLst>
          </p:cNvPr>
          <p:cNvSpPr txBox="1"/>
          <p:nvPr userDrawn="1"/>
        </p:nvSpPr>
        <p:spPr>
          <a:xfrm>
            <a:off x="228600" y="572610"/>
            <a:ext cx="8832971" cy="215444"/>
          </a:xfrm>
          <a:prstGeom prst="rect">
            <a:avLst/>
          </a:prstGeom>
          <a:noFill/>
        </p:spPr>
        <p:txBody>
          <a:bodyPr wrap="square">
            <a:spAutoFit/>
          </a:bodyPr>
          <a:lstStyle/>
          <a:p>
            <a:r>
              <a:rPr lang="en-US" sz="800" dirty="0">
                <a:solidFill>
                  <a:srgbClr val="9CB2BC"/>
                </a:solidFill>
                <a:latin typeface="Gotham Narrow Book" pitchFamily="2" charset="0"/>
              </a:rPr>
              <a:t>Designer Appointed Features are home details and finishes curated by the talented design professionals responsible for the distinctive looks found in our model homes.</a:t>
            </a:r>
            <a:endParaRPr lang="en-US" sz="800" b="0" i="0" dirty="0">
              <a:solidFill>
                <a:srgbClr val="9CB2BC"/>
              </a:solidFill>
              <a:latin typeface="Gotham Narrow Book" pitchFamily="2" charset="0"/>
            </a:endParaRPr>
          </a:p>
        </p:txBody>
      </p:sp>
    </p:spTree>
    <p:extLst>
      <p:ext uri="{BB962C8B-B14F-4D97-AF65-F5344CB8AC3E}">
        <p14:creationId xmlns:p14="http://schemas.microsoft.com/office/powerpoint/2010/main" val="78691522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75" r:id="rId3"/>
    <p:sldLayoutId id="2147483680" r:id="rId4"/>
    <p:sldLayoutId id="2147483671" r:id="rId5"/>
    <p:sldLayoutId id="2147483678" r:id="rId6"/>
    <p:sldLayoutId id="2147483665" r:id="rId7"/>
    <p:sldLayoutId id="2147483674"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3168" userDrawn="1">
          <p15:clr>
            <a:srgbClr val="F26B43"/>
          </p15:clr>
        </p15:guide>
        <p15:guide id="3" pos="192" userDrawn="1">
          <p15:clr>
            <a:srgbClr val="F26B43"/>
          </p15:clr>
        </p15:guide>
        <p15:guide id="4" orient="horz" pos="192" userDrawn="1">
          <p15:clr>
            <a:srgbClr val="F26B43"/>
          </p15:clr>
        </p15:guide>
        <p15:guide id="5" pos="6144" userDrawn="1">
          <p15:clr>
            <a:srgbClr val="F26B43"/>
          </p15:clr>
        </p15:guide>
        <p15:guide id="6" orient="horz" pos="470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79364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g"/><Relationship Id="rId7"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10.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g"/><Relationship Id="rId9" Type="http://schemas.openxmlformats.org/officeDocument/2006/relationships/image" Target="../media/image13.jpe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jpeg"/><Relationship Id="rId3" Type="http://schemas.microsoft.com/office/2018/10/relationships/comments" Target="../comments/modernComment_15E_ACD52287.xm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jpeg"/><Relationship Id="rId9" Type="http://schemas.openxmlformats.org/officeDocument/2006/relationships/image" Target="../media/image20.jpeg"/><Relationship Id="rId14"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g"/></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36.png"/><Relationship Id="rId10" Type="http://schemas.openxmlformats.org/officeDocument/2006/relationships/image" Target="../media/image27.png"/><Relationship Id="rId4" Type="http://schemas.openxmlformats.org/officeDocument/2006/relationships/image" Target="../media/image35.png"/><Relationship Id="rId9" Type="http://schemas.openxmlformats.org/officeDocument/2006/relationships/image" Target="../media/image40.jpeg"/></Relationships>
</file>

<file path=ppt/slides/_rels/slide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7.pn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43.png"/><Relationship Id="rId5" Type="http://schemas.microsoft.com/office/2007/relationships/hdphoto" Target="../media/hdphoto1.wdp"/><Relationship Id="rId10" Type="http://schemas.openxmlformats.org/officeDocument/2006/relationships/image" Target="../media/image47.png"/><Relationship Id="rId4" Type="http://schemas.openxmlformats.org/officeDocument/2006/relationships/image" Target="../media/image42.png"/><Relationship Id="rId9" Type="http://schemas.openxmlformats.org/officeDocument/2006/relationships/image" Target="../media/image46.jpe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40.jpeg"/><Relationship Id="rId3" Type="http://schemas.openxmlformats.org/officeDocument/2006/relationships/image" Target="../media/image48.png"/><Relationship Id="rId7" Type="http://schemas.microsoft.com/office/2007/relationships/hdphoto" Target="../media/hdphoto1.wdp"/><Relationship Id="rId12"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42.png"/><Relationship Id="rId11" Type="http://schemas.openxmlformats.org/officeDocument/2006/relationships/image" Target="../media/image45.png"/><Relationship Id="rId5" Type="http://schemas.openxmlformats.org/officeDocument/2006/relationships/image" Target="../media/image27.png"/><Relationship Id="rId10" Type="http://schemas.openxmlformats.org/officeDocument/2006/relationships/image" Target="../media/image44.png"/><Relationship Id="rId4" Type="http://schemas.openxmlformats.org/officeDocument/2006/relationships/image" Target="../media/image49.png"/><Relationship Id="rId9" Type="http://schemas.openxmlformats.org/officeDocument/2006/relationships/image" Target="../media/image43.png"/><Relationship Id="rId1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building with many windows&#10;&#10;AI-generated content may be incorrect.">
            <a:extLst>
              <a:ext uri="{FF2B5EF4-FFF2-40B4-BE49-F238E27FC236}">
                <a16:creationId xmlns:a16="http://schemas.microsoft.com/office/drawing/2014/main" id="{4E362C9A-612E-E4B6-41FE-3E08F608E28E}"/>
              </a:ext>
            </a:extLst>
          </p:cNvPr>
          <p:cNvPicPr>
            <a:picLocks noGrp="1" noChangeAspect="1"/>
          </p:cNvPicPr>
          <p:nvPr>
            <p:ph sz="quarter" idx="45"/>
          </p:nvPr>
        </p:nvPicPr>
        <p:blipFill>
          <a:blip r:embed="rId3" cstate="print">
            <a:extLst>
              <a:ext uri="{28A0092B-C50C-407E-A947-70E740481C1C}">
                <a14:useLocalDpi xmlns:a14="http://schemas.microsoft.com/office/drawing/2010/main" val="0"/>
              </a:ext>
            </a:extLst>
          </a:blip>
          <a:stretch>
            <a:fillRect/>
          </a:stretch>
        </p:blipFill>
        <p:spPr>
          <a:xfrm>
            <a:off x="640080" y="566928"/>
            <a:ext cx="8778240" cy="5266944"/>
          </a:xfrm>
        </p:spPr>
      </p:pic>
      <p:sp>
        <p:nvSpPr>
          <p:cNvPr id="3" name="Text Placeholder 2">
            <a:extLst>
              <a:ext uri="{FF2B5EF4-FFF2-40B4-BE49-F238E27FC236}">
                <a16:creationId xmlns:a16="http://schemas.microsoft.com/office/drawing/2014/main" id="{4FC53853-5206-180B-9477-F6B63463DD73}"/>
              </a:ext>
            </a:extLst>
          </p:cNvPr>
          <p:cNvSpPr>
            <a:spLocks noGrp="1"/>
          </p:cNvSpPr>
          <p:nvPr>
            <p:ph type="body" sz="quarter" idx="48"/>
          </p:nvPr>
        </p:nvSpPr>
        <p:spPr/>
        <p:txBody>
          <a:bodyPr/>
          <a:lstStyle/>
          <a:p>
            <a:r>
              <a:rPr lang="en-US" dirty="0"/>
              <a:t>E1X</a:t>
            </a:r>
          </a:p>
        </p:txBody>
      </p:sp>
      <p:sp>
        <p:nvSpPr>
          <p:cNvPr id="4" name="Text Placeholder 3">
            <a:extLst>
              <a:ext uri="{FF2B5EF4-FFF2-40B4-BE49-F238E27FC236}">
                <a16:creationId xmlns:a16="http://schemas.microsoft.com/office/drawing/2014/main" id="{35FF905E-A14D-4268-8D4D-17D8285105FB}"/>
              </a:ext>
            </a:extLst>
          </p:cNvPr>
          <p:cNvSpPr>
            <a:spLocks noGrp="1"/>
          </p:cNvSpPr>
          <p:nvPr>
            <p:ph type="body" sz="quarter" idx="49"/>
          </p:nvPr>
        </p:nvSpPr>
        <p:spPr/>
        <p:txBody>
          <a:bodyPr/>
          <a:lstStyle/>
          <a:p>
            <a:r>
              <a:rPr lang="en-US" dirty="0"/>
              <a:t>Everly at </a:t>
            </a:r>
            <a:r>
              <a:rPr lang="en-US" dirty="0" err="1"/>
              <a:t>Civita</a:t>
            </a:r>
            <a:r>
              <a:rPr lang="en-US" dirty="0"/>
              <a:t> </a:t>
            </a:r>
          </a:p>
          <a:p>
            <a:endParaRPr lang="en-US" dirty="0"/>
          </a:p>
        </p:txBody>
      </p:sp>
      <p:sp>
        <p:nvSpPr>
          <p:cNvPr id="5" name="Text Placeholder 4">
            <a:extLst>
              <a:ext uri="{FF2B5EF4-FFF2-40B4-BE49-F238E27FC236}">
                <a16:creationId xmlns:a16="http://schemas.microsoft.com/office/drawing/2014/main" id="{5CD9A422-14FC-3195-4EC0-57EB140B0F59}"/>
              </a:ext>
            </a:extLst>
          </p:cNvPr>
          <p:cNvSpPr>
            <a:spLocks noGrp="1"/>
          </p:cNvSpPr>
          <p:nvPr>
            <p:ph type="body" sz="quarter" idx="51"/>
          </p:nvPr>
        </p:nvSpPr>
        <p:spPr/>
        <p:txBody>
          <a:bodyPr/>
          <a:lstStyle/>
          <a:p>
            <a:r>
              <a:rPr lang="en-US" b="0" dirty="0"/>
              <a:t>HOME SITE 2404 | 2750 EVERLY DR | San Diego, CA 92108</a:t>
            </a:r>
            <a:endParaRPr lang="en-US" dirty="0"/>
          </a:p>
          <a:p>
            <a:endParaRPr lang="en-US" dirty="0"/>
          </a:p>
        </p:txBody>
      </p:sp>
      <p:pic>
        <p:nvPicPr>
          <p:cNvPr id="6" name="Picture 5">
            <a:extLst>
              <a:ext uri="{FF2B5EF4-FFF2-40B4-BE49-F238E27FC236}">
                <a16:creationId xmlns:a16="http://schemas.microsoft.com/office/drawing/2014/main" id="{B37757FB-C8FE-9F06-E7EF-C013BC08A81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67175" y="651076"/>
            <a:ext cx="1924050" cy="368813"/>
          </a:xfrm>
          <a:prstGeom prst="rect">
            <a:avLst/>
          </a:prstGeom>
        </p:spPr>
      </p:pic>
    </p:spTree>
    <p:extLst>
      <p:ext uri="{BB962C8B-B14F-4D97-AF65-F5344CB8AC3E}">
        <p14:creationId xmlns:p14="http://schemas.microsoft.com/office/powerpoint/2010/main" val="3668575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4">
            <a:extLst>
              <a:ext uri="{FF2B5EF4-FFF2-40B4-BE49-F238E27FC236}">
                <a16:creationId xmlns:a16="http://schemas.microsoft.com/office/drawing/2014/main" id="{B3626EF9-4732-97E8-61EA-2EA7DBC5C012}"/>
              </a:ext>
            </a:extLst>
          </p:cNvPr>
          <p:cNvGraphicFramePr>
            <a:graphicFrameLocks noGrp="1"/>
          </p:cNvGraphicFramePr>
          <p:nvPr/>
        </p:nvGraphicFramePr>
        <p:xfrm>
          <a:off x="304800" y="914400"/>
          <a:ext cx="2233295" cy="2932176"/>
        </p:xfrm>
        <a:graphic>
          <a:graphicData uri="http://schemas.openxmlformats.org/drawingml/2006/table">
            <a:tbl>
              <a:tblPr bandRow="1">
                <a:tableStyleId>{5C22544A-7EE6-4342-B048-85BDC9FD1C3A}</a:tableStyleId>
              </a:tblPr>
              <a:tblGrid>
                <a:gridCol w="130175">
                  <a:extLst>
                    <a:ext uri="{9D8B030D-6E8A-4147-A177-3AD203B41FA5}">
                      <a16:colId xmlns:a16="http://schemas.microsoft.com/office/drawing/2014/main" val="506167090"/>
                    </a:ext>
                  </a:extLst>
                </a:gridCol>
                <a:gridCol w="2103120">
                  <a:extLst>
                    <a:ext uri="{9D8B030D-6E8A-4147-A177-3AD203B41FA5}">
                      <a16:colId xmlns:a16="http://schemas.microsoft.com/office/drawing/2014/main" val="2089363496"/>
                    </a:ext>
                  </a:extLst>
                </a:gridCol>
              </a:tblGrid>
              <a:tr h="182880">
                <a:tc>
                  <a:txBody>
                    <a:bodyPr/>
                    <a:lstStyle/>
                    <a:p>
                      <a:pPr algn="ctr"/>
                      <a:r>
                        <a:rPr lang="en-US" sz="700" b="1" i="0" spc="100" baseline="0" dirty="0">
                          <a:solidFill>
                            <a:srgbClr val="003A67"/>
                          </a:solidFill>
                          <a:latin typeface="Gotham Narrow Medium" pitchFamily="2" charset="0"/>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WASHER/DRYER</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59080">
                <a:tc>
                  <a:txBody>
                    <a:bodyPr/>
                    <a:lstStyle/>
                    <a:p>
                      <a:endParaRPr lang="en-US" sz="1000" b="0" i="0" dirty="0">
                        <a:solidFill>
                          <a:srgbClr val="103153"/>
                        </a:solidFill>
                        <a:latin typeface="Gotham Narrow Book" pitchFamily="2" charset="0"/>
                      </a:endParaRPr>
                    </a:p>
                  </a:txBody>
                  <a:tcPr marL="0" marR="0" marT="0" marB="0">
                    <a:lnT w="12700" cap="flat" cmpd="sng" algn="ctr">
                      <a:noFill/>
                      <a:prstDash val="solid"/>
                      <a:round/>
                      <a:headEnd type="none" w="med" len="med"/>
                      <a:tailEnd type="none" w="med" len="med"/>
                    </a:lnT>
                    <a:noFill/>
                  </a:tcPr>
                </a:tc>
                <a:tc>
                  <a:txBody>
                    <a:bodyPr/>
                    <a:lstStyle/>
                    <a:p>
                      <a:r>
                        <a:rPr lang="en-US" sz="1000" b="0" i="0" dirty="0">
                          <a:solidFill>
                            <a:srgbClr val="9CB2BC"/>
                          </a:solidFill>
                          <a:latin typeface="Domaine Text Medium" panose="020A0506080505060204" pitchFamily="18" charset="77"/>
                        </a:rPr>
                        <a:t>Whirlpool Washer Dryer</a:t>
                      </a:r>
                      <a:endParaRPr lang="en-US" sz="700" b="0" i="0" dirty="0">
                        <a:solidFill>
                          <a:srgbClr val="9CB2BC"/>
                        </a:solidFill>
                        <a:latin typeface="Gotham Narrow Book" pitchFamily="2" charset="0"/>
                      </a:endParaRPr>
                    </a:p>
                    <a:p>
                      <a:r>
                        <a:rPr lang="en-US" sz="700" b="0" i="0" dirty="0">
                          <a:solidFill>
                            <a:srgbClr val="9CB2BC"/>
                          </a:solidFill>
                          <a:latin typeface="Gotham Narrow Book" pitchFamily="2" charset="0"/>
                        </a:rPr>
                        <a:t>White  |  Stacked</a:t>
                      </a:r>
                      <a:endParaRPr lang="en-US" sz="1000" b="0" i="0" dirty="0">
                        <a:solidFill>
                          <a:srgbClr val="9CB2BC"/>
                        </a:solidFill>
                        <a:latin typeface="Domaine Text Medium" panose="020A0506080505060204" pitchFamily="18" charset="77"/>
                      </a:endParaRPr>
                    </a:p>
                  </a:txBody>
                  <a:tcPr marR="0" marT="0" marB="0">
                    <a:lnT w="12700" cmpd="sng">
                      <a:noFill/>
                    </a:lnT>
                    <a:noFill/>
                  </a:tcPr>
                </a:tc>
                <a:extLst>
                  <a:ext uri="{0D108BD9-81ED-4DB2-BD59-A6C34878D82A}">
                    <a16:rowId xmlns:a16="http://schemas.microsoft.com/office/drawing/2014/main" val="2148568488"/>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2324292840"/>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915894401"/>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3311888496"/>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4006975182"/>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1113449276"/>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2264839515"/>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2432395300"/>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3094290827"/>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3447102381"/>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2367251232"/>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2030059075"/>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1883483634"/>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latin typeface="Gotham Narrow Book" pitchFamily="2" charset="0"/>
                      </a:endParaRPr>
                    </a:p>
                  </a:txBody>
                  <a:tcPr marL="0" marR="0" marT="0" marB="0">
                    <a:noFill/>
                  </a:tcPr>
                </a:tc>
                <a:extLst>
                  <a:ext uri="{0D108BD9-81ED-4DB2-BD59-A6C34878D82A}">
                    <a16:rowId xmlns:a16="http://schemas.microsoft.com/office/drawing/2014/main" val="2098329920"/>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4201255549"/>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556891569"/>
                  </a:ext>
                </a:extLst>
              </a:tr>
              <a:tr h="51816">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112438020"/>
                  </a:ext>
                </a:extLst>
              </a:tr>
            </a:tbl>
          </a:graphicData>
        </a:graphic>
      </p:graphicFrame>
      <p:sp>
        <p:nvSpPr>
          <p:cNvPr id="36" name="TextBox 35">
            <a:extLst>
              <a:ext uri="{FF2B5EF4-FFF2-40B4-BE49-F238E27FC236}">
                <a16:creationId xmlns:a16="http://schemas.microsoft.com/office/drawing/2014/main" id="{E3D04CDA-3F35-4B41-8737-6196108C3FFC}"/>
              </a:ext>
            </a:extLst>
          </p:cNvPr>
          <p:cNvSpPr txBox="1"/>
          <p:nvPr/>
        </p:nvSpPr>
        <p:spPr>
          <a:xfrm>
            <a:off x="2891507" y="3518356"/>
            <a:ext cx="219932" cy="215444"/>
          </a:xfrm>
          <a:prstGeom prst="rect">
            <a:avLst/>
          </a:prstGeom>
          <a:noFill/>
        </p:spPr>
        <p:txBody>
          <a:bodyPr wrap="none" rtlCol="0">
            <a:spAutoFit/>
          </a:bodyPr>
          <a:lstStyle/>
          <a:p>
            <a:r>
              <a:rPr lang="en-US" sz="800" dirty="0">
                <a:solidFill>
                  <a:srgbClr val="003A67"/>
                </a:solidFill>
                <a:latin typeface="Gotham Narrow Medium" pitchFamily="50" charset="0"/>
              </a:rPr>
              <a:t>1</a:t>
            </a:r>
          </a:p>
        </p:txBody>
      </p:sp>
      <p:sp>
        <p:nvSpPr>
          <p:cNvPr id="22" name="object 4">
            <a:extLst>
              <a:ext uri="{FF2B5EF4-FFF2-40B4-BE49-F238E27FC236}">
                <a16:creationId xmlns:a16="http://schemas.microsoft.com/office/drawing/2014/main" id="{9D8D7823-81CF-4B75-8679-A87EC684BAAD}"/>
              </a:ext>
            </a:extLst>
          </p:cNvPr>
          <p:cNvSpPr txBox="1">
            <a:spLocks/>
          </p:cNvSpPr>
          <p:nvPr/>
        </p:nvSpPr>
        <p:spPr>
          <a:xfrm>
            <a:off x="298788" y="307975"/>
            <a:ext cx="6570965" cy="289823"/>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dirty="0">
                <a:solidFill>
                  <a:srgbClr val="9CB2BC"/>
                </a:solidFill>
                <a:latin typeface="Domaine Text Medium" panose="020A0506080505060204" pitchFamily="18" charset="77"/>
              </a:rPr>
              <a:t>Designer Appointed Features  |  </a:t>
            </a:r>
            <a:r>
              <a:rPr lang="en-US" sz="1200" spc="200" dirty="0">
                <a:solidFill>
                  <a:srgbClr val="003A67"/>
                </a:solidFill>
                <a:latin typeface="Gotham Narrow Book" pitchFamily="2" charset="0"/>
              </a:rPr>
              <a:t>LAUNDRY</a:t>
            </a:r>
            <a:endParaRPr lang="en-US" sz="1200" spc="200" dirty="0">
              <a:solidFill>
                <a:srgbClr val="003A67"/>
              </a:solidFill>
              <a:latin typeface="Gotham Narrow Book" pitchFamily="2" charset="0"/>
              <a:cs typeface="Gotham-Book"/>
            </a:endParaRPr>
          </a:p>
        </p:txBody>
      </p:sp>
      <p:pic>
        <p:nvPicPr>
          <p:cNvPr id="5" name="Content Placeholder 15">
            <a:extLst>
              <a:ext uri="{FF2B5EF4-FFF2-40B4-BE49-F238E27FC236}">
                <a16:creationId xmlns:a16="http://schemas.microsoft.com/office/drawing/2014/main" id="{A94D4C8C-86FA-1676-2614-40F1F9C41A08}"/>
              </a:ext>
            </a:extLst>
          </p:cNvPr>
          <p:cNvPicPr>
            <a:picLocks noGrp="1" noChangeAspect="1"/>
          </p:cNvPicPr>
          <p:nvPr>
            <p:ph sz="quarter" idx="41"/>
          </p:nvPr>
        </p:nvPicPr>
        <p:blipFill>
          <a:blip r:embed="rId3"/>
          <a:stretch>
            <a:fillRect/>
          </a:stretch>
        </p:blipFill>
        <p:spPr>
          <a:xfrm>
            <a:off x="3591368" y="2535470"/>
            <a:ext cx="1133033" cy="1579330"/>
          </a:xfrm>
          <a:prstGeom prst="rect">
            <a:avLst/>
          </a:prstGeom>
          <a:noFill/>
        </p:spPr>
      </p:pic>
      <p:pic>
        <p:nvPicPr>
          <p:cNvPr id="6" name="Picture 13">
            <a:extLst>
              <a:ext uri="{FF2B5EF4-FFF2-40B4-BE49-F238E27FC236}">
                <a16:creationId xmlns:a16="http://schemas.microsoft.com/office/drawing/2014/main" id="{D90EB169-29E5-E175-32D5-3E7D3DF0AF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1368" y="981397"/>
            <a:ext cx="1131168" cy="157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3563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row of white buildings with a pink sky&#10;&#10;AI-generated content may be incorrect.">
            <a:extLst>
              <a:ext uri="{FF2B5EF4-FFF2-40B4-BE49-F238E27FC236}">
                <a16:creationId xmlns:a16="http://schemas.microsoft.com/office/drawing/2014/main" id="{56399ADF-B9D4-CAFF-050C-C06C9EA17601}"/>
              </a:ext>
            </a:extLst>
          </p:cNvPr>
          <p:cNvPicPr>
            <a:picLocks noGrp="1" noChangeAspect="1"/>
          </p:cNvPicPr>
          <p:nvPr>
            <p:ph sz="quarter" idx="41"/>
          </p:nvPr>
        </p:nvPicPr>
        <p:blipFill>
          <a:blip r:embed="rId2">
            <a:extLst>
              <a:ext uri="{28A0092B-C50C-407E-A947-70E740481C1C}">
                <a14:useLocalDpi xmlns:a14="http://schemas.microsoft.com/office/drawing/2010/main" val="0"/>
              </a:ext>
            </a:extLst>
          </a:blip>
          <a:stretch>
            <a:fillRect/>
          </a:stretch>
        </p:blipFill>
        <p:spPr>
          <a:xfrm>
            <a:off x="304800" y="931863"/>
            <a:ext cx="9448800" cy="4724400"/>
          </a:xfrm>
        </p:spPr>
      </p:pic>
      <p:sp>
        <p:nvSpPr>
          <p:cNvPr id="18" name="object 4">
            <a:extLst>
              <a:ext uri="{FF2B5EF4-FFF2-40B4-BE49-F238E27FC236}">
                <a16:creationId xmlns:a16="http://schemas.microsoft.com/office/drawing/2014/main" id="{79900FA7-2BF8-8AB0-49AA-4155238B16DA}"/>
              </a:ext>
            </a:extLst>
          </p:cNvPr>
          <p:cNvSpPr txBox="1">
            <a:spLocks/>
          </p:cNvSpPr>
          <p:nvPr/>
        </p:nvSpPr>
        <p:spPr>
          <a:xfrm>
            <a:off x="298788" y="307975"/>
            <a:ext cx="6570965" cy="289823"/>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dirty="0">
                <a:solidFill>
                  <a:srgbClr val="9CB2BC"/>
                </a:solidFill>
                <a:latin typeface="Domaine Text Medium" panose="020A0506080505060204" pitchFamily="18" charset="77"/>
              </a:rPr>
              <a:t>Designer Appointed Features  |  </a:t>
            </a:r>
            <a:r>
              <a:rPr lang="en-US" sz="1200" cap="all" spc="200" dirty="0">
                <a:solidFill>
                  <a:srgbClr val="003A67"/>
                </a:solidFill>
                <a:latin typeface="Gotham Narrow Book" pitchFamily="2" charset="0"/>
              </a:rPr>
              <a:t>EXTERIOR selections</a:t>
            </a:r>
            <a:endParaRPr lang="en-US" sz="1200" cap="all" spc="200" dirty="0">
              <a:solidFill>
                <a:srgbClr val="003A67"/>
              </a:solidFill>
              <a:latin typeface="Gotham Narrow Book" pitchFamily="2" charset="0"/>
              <a:cs typeface="Gotham-Book"/>
            </a:endParaRPr>
          </a:p>
        </p:txBody>
      </p:sp>
      <p:graphicFrame>
        <p:nvGraphicFramePr>
          <p:cNvPr id="2" name="Table 1">
            <a:extLst>
              <a:ext uri="{FF2B5EF4-FFF2-40B4-BE49-F238E27FC236}">
                <a16:creationId xmlns:a16="http://schemas.microsoft.com/office/drawing/2014/main" id="{F61B001D-C689-5A1B-717D-30757C992C06}"/>
              </a:ext>
            </a:extLst>
          </p:cNvPr>
          <p:cNvGraphicFramePr>
            <a:graphicFrameLocks noGrp="1"/>
          </p:cNvGraphicFramePr>
          <p:nvPr>
            <p:extLst>
              <p:ext uri="{D42A27DB-BD31-4B8C-83A1-F6EECF244321}">
                <p14:modId xmlns:p14="http://schemas.microsoft.com/office/powerpoint/2010/main" val="2060956400"/>
              </p:ext>
            </p:extLst>
          </p:nvPr>
        </p:nvGraphicFramePr>
        <p:xfrm>
          <a:off x="304801" y="6004218"/>
          <a:ext cx="1828799" cy="1148193"/>
        </p:xfrm>
        <a:graphic>
          <a:graphicData uri="http://schemas.openxmlformats.org/drawingml/2006/table">
            <a:tbl>
              <a:tblPr bandRow="1">
                <a:tableStyleId>{5C22544A-7EE6-4342-B048-85BDC9FD1C3A}</a:tableStyleId>
              </a:tblPr>
              <a:tblGrid>
                <a:gridCol w="152399">
                  <a:extLst>
                    <a:ext uri="{9D8B030D-6E8A-4147-A177-3AD203B41FA5}">
                      <a16:colId xmlns:a16="http://schemas.microsoft.com/office/drawing/2014/main" val="506167090"/>
                    </a:ext>
                  </a:extLst>
                </a:gridCol>
                <a:gridCol w="621323">
                  <a:extLst>
                    <a:ext uri="{9D8B030D-6E8A-4147-A177-3AD203B41FA5}">
                      <a16:colId xmlns:a16="http://schemas.microsoft.com/office/drawing/2014/main" val="2610697537"/>
                    </a:ext>
                  </a:extLst>
                </a:gridCol>
                <a:gridCol w="1055077">
                  <a:extLst>
                    <a:ext uri="{9D8B030D-6E8A-4147-A177-3AD203B41FA5}">
                      <a16:colId xmlns:a16="http://schemas.microsoft.com/office/drawing/2014/main" val="2089363496"/>
                    </a:ext>
                  </a:extLst>
                </a:gridCol>
              </a:tblGrid>
              <a:tr h="267022">
                <a:tc>
                  <a:txBody>
                    <a:bodyPr/>
                    <a:lstStyle/>
                    <a:p>
                      <a:pPr algn="ctr"/>
                      <a:r>
                        <a:rPr lang="en-US" sz="700" b="1" i="0" spc="100" baseline="0" dirty="0">
                          <a:solidFill>
                            <a:srgbClr val="103153"/>
                          </a:solidFill>
                          <a:latin typeface="Gotham Narrow Medium" pitchFamily="2" charset="0"/>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Stucco 1</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40319">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700" b="0" i="0" dirty="0">
                          <a:solidFill>
                            <a:srgbClr val="9CB2BC"/>
                          </a:solidFill>
                          <a:latin typeface="Gotham Narrow Book" pitchFamily="2" charset="0"/>
                        </a:rPr>
                        <a:t>Soothing White</a:t>
                      </a:r>
                    </a:p>
                    <a:p>
                      <a:r>
                        <a:rPr lang="en-US" sz="700" b="0" i="0" dirty="0">
                          <a:solidFill>
                            <a:srgbClr val="9CB2BC"/>
                          </a:solidFill>
                          <a:latin typeface="Gotham Narrow Book" pitchFamily="2" charset="0"/>
                        </a:rPr>
                        <a:t>SW 6539</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8568488"/>
                  </a:ext>
                </a:extLst>
              </a:tr>
              <a:tr h="66755">
                <a:tc>
                  <a:txBody>
                    <a:bodyPr/>
                    <a:lstStyle/>
                    <a:p>
                      <a:endParaRPr lang="en-US" sz="3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24292840"/>
                  </a:ext>
                </a:extLst>
              </a:tr>
              <a:tr h="267022">
                <a:tc>
                  <a:txBody>
                    <a:bodyPr/>
                    <a:lstStyle/>
                    <a:p>
                      <a:pPr algn="ctr"/>
                      <a:r>
                        <a:rPr lang="en-US" sz="700" b="1" i="0" spc="100" baseline="0" dirty="0">
                          <a:solidFill>
                            <a:srgbClr val="103153"/>
                          </a:solidFill>
                          <a:latin typeface="Gotham Narrow Medium" pitchFamily="2" charset="0"/>
                        </a:rPr>
                        <a:t>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2">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Stucco 2</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5894401"/>
                  </a:ext>
                </a:extLst>
              </a:tr>
              <a:tr h="307075">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vMerge="1">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700" b="0" i="0" dirty="0">
                          <a:solidFill>
                            <a:srgbClr val="9CB2BC"/>
                          </a:solidFill>
                          <a:latin typeface="Gotham Narrow Book" pitchFamily="2" charset="0"/>
                        </a:rPr>
                        <a:t>Prospect</a:t>
                      </a:r>
                    </a:p>
                    <a:p>
                      <a:r>
                        <a:rPr lang="en-US" sz="700" b="0" i="0" dirty="0">
                          <a:solidFill>
                            <a:srgbClr val="9CB2BC"/>
                          </a:solidFill>
                          <a:latin typeface="Gotham Narrow Book" pitchFamily="2" charset="0"/>
                        </a:rPr>
                        <a:t>SW 9615</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1888496"/>
                  </a:ext>
                </a:extLst>
              </a:tr>
            </a:tbl>
          </a:graphicData>
        </a:graphic>
      </p:graphicFrame>
      <p:graphicFrame>
        <p:nvGraphicFramePr>
          <p:cNvPr id="4" name="Table 3">
            <a:extLst>
              <a:ext uri="{FF2B5EF4-FFF2-40B4-BE49-F238E27FC236}">
                <a16:creationId xmlns:a16="http://schemas.microsoft.com/office/drawing/2014/main" id="{3F52535F-B537-EDF5-12C2-959DAF299DD3}"/>
              </a:ext>
            </a:extLst>
          </p:cNvPr>
          <p:cNvGraphicFramePr>
            <a:graphicFrameLocks noGrp="1"/>
          </p:cNvGraphicFramePr>
          <p:nvPr>
            <p:extLst>
              <p:ext uri="{D42A27DB-BD31-4B8C-83A1-F6EECF244321}">
                <p14:modId xmlns:p14="http://schemas.microsoft.com/office/powerpoint/2010/main" val="3177692706"/>
              </p:ext>
            </p:extLst>
          </p:nvPr>
        </p:nvGraphicFramePr>
        <p:xfrm>
          <a:off x="2209800" y="6004218"/>
          <a:ext cx="1828799" cy="1148193"/>
        </p:xfrm>
        <a:graphic>
          <a:graphicData uri="http://schemas.openxmlformats.org/drawingml/2006/table">
            <a:tbl>
              <a:tblPr bandRow="1">
                <a:tableStyleId>{5C22544A-7EE6-4342-B048-85BDC9FD1C3A}</a:tableStyleId>
              </a:tblPr>
              <a:tblGrid>
                <a:gridCol w="152399">
                  <a:extLst>
                    <a:ext uri="{9D8B030D-6E8A-4147-A177-3AD203B41FA5}">
                      <a16:colId xmlns:a16="http://schemas.microsoft.com/office/drawing/2014/main" val="506167090"/>
                    </a:ext>
                  </a:extLst>
                </a:gridCol>
                <a:gridCol w="621323">
                  <a:extLst>
                    <a:ext uri="{9D8B030D-6E8A-4147-A177-3AD203B41FA5}">
                      <a16:colId xmlns:a16="http://schemas.microsoft.com/office/drawing/2014/main" val="2610697537"/>
                    </a:ext>
                  </a:extLst>
                </a:gridCol>
                <a:gridCol w="1055077">
                  <a:extLst>
                    <a:ext uri="{9D8B030D-6E8A-4147-A177-3AD203B41FA5}">
                      <a16:colId xmlns:a16="http://schemas.microsoft.com/office/drawing/2014/main" val="2089363496"/>
                    </a:ext>
                  </a:extLst>
                </a:gridCol>
              </a:tblGrid>
              <a:tr h="267022">
                <a:tc>
                  <a:txBody>
                    <a:bodyPr/>
                    <a:lstStyle/>
                    <a:p>
                      <a:pPr algn="ctr"/>
                      <a:r>
                        <a:rPr lang="en-US" sz="700" b="1" i="0" spc="100" baseline="0" dirty="0">
                          <a:solidFill>
                            <a:srgbClr val="103153"/>
                          </a:solidFill>
                          <a:latin typeface="Gotham Narrow Medium" pitchFamily="2" charset="0"/>
                        </a:rPr>
                        <a:t>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Front door</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40319">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700" b="0" i="0" dirty="0">
                          <a:solidFill>
                            <a:srgbClr val="9CB2BC"/>
                          </a:solidFill>
                          <a:latin typeface="Gotham Narrow Book" pitchFamily="2" charset="0"/>
                        </a:rPr>
                        <a:t>Rojo Marron</a:t>
                      </a:r>
                    </a:p>
                    <a:p>
                      <a:r>
                        <a:rPr lang="en-US" sz="700" b="0" i="0" dirty="0">
                          <a:solidFill>
                            <a:srgbClr val="9CB2BC"/>
                          </a:solidFill>
                          <a:latin typeface="Gotham Narrow Book" pitchFamily="2" charset="0"/>
                        </a:rPr>
                        <a:t>SW 9182</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8568488"/>
                  </a:ext>
                </a:extLst>
              </a:tr>
              <a:tr h="66755">
                <a:tc>
                  <a:txBody>
                    <a:bodyPr/>
                    <a:lstStyle/>
                    <a:p>
                      <a:endParaRPr lang="en-US" sz="3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24292840"/>
                  </a:ext>
                </a:extLst>
              </a:tr>
              <a:tr h="267022">
                <a:tc>
                  <a:txBody>
                    <a:bodyPr/>
                    <a:lstStyle/>
                    <a:p>
                      <a:pPr algn="ctr"/>
                      <a:r>
                        <a:rPr lang="en-US" sz="700" b="1" i="0" spc="100" baseline="0" dirty="0">
                          <a:solidFill>
                            <a:srgbClr val="103153"/>
                          </a:solidFill>
                          <a:latin typeface="Gotham Narrow Medium" pitchFamily="2"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2">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Garage door</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5894401"/>
                  </a:ext>
                </a:extLst>
              </a:tr>
              <a:tr h="307075">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vMerge="1">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700" b="0" i="0" dirty="0">
                          <a:solidFill>
                            <a:srgbClr val="9CB2BC"/>
                          </a:solidFill>
                          <a:latin typeface="Gotham Narrow Book" pitchFamily="2" charset="0"/>
                        </a:rPr>
                        <a:t>Polished Mahogany</a:t>
                      </a:r>
                    </a:p>
                    <a:p>
                      <a:r>
                        <a:rPr lang="en-US" sz="700" b="0" i="0" dirty="0">
                          <a:solidFill>
                            <a:srgbClr val="9CB2BC"/>
                          </a:solidFill>
                          <a:latin typeface="Gotham Narrow Book" pitchFamily="2" charset="0"/>
                        </a:rPr>
                        <a:t>SW 2838</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1888496"/>
                  </a:ext>
                </a:extLst>
              </a:tr>
            </a:tbl>
          </a:graphicData>
        </a:graphic>
      </p:graphicFrame>
      <p:graphicFrame>
        <p:nvGraphicFramePr>
          <p:cNvPr id="5" name="Table 4">
            <a:extLst>
              <a:ext uri="{FF2B5EF4-FFF2-40B4-BE49-F238E27FC236}">
                <a16:creationId xmlns:a16="http://schemas.microsoft.com/office/drawing/2014/main" id="{0AA0CAC0-2E5C-FFB1-80B8-F0B22B1F3FC3}"/>
              </a:ext>
            </a:extLst>
          </p:cNvPr>
          <p:cNvGraphicFramePr>
            <a:graphicFrameLocks noGrp="1"/>
          </p:cNvGraphicFramePr>
          <p:nvPr>
            <p:extLst>
              <p:ext uri="{D42A27DB-BD31-4B8C-83A1-F6EECF244321}">
                <p14:modId xmlns:p14="http://schemas.microsoft.com/office/powerpoint/2010/main" val="2178286207"/>
              </p:ext>
            </p:extLst>
          </p:nvPr>
        </p:nvGraphicFramePr>
        <p:xfrm>
          <a:off x="4114800" y="6004218"/>
          <a:ext cx="1828799" cy="1148193"/>
        </p:xfrm>
        <a:graphic>
          <a:graphicData uri="http://schemas.openxmlformats.org/drawingml/2006/table">
            <a:tbl>
              <a:tblPr bandRow="1">
                <a:tableStyleId>{5C22544A-7EE6-4342-B048-85BDC9FD1C3A}</a:tableStyleId>
              </a:tblPr>
              <a:tblGrid>
                <a:gridCol w="152399">
                  <a:extLst>
                    <a:ext uri="{9D8B030D-6E8A-4147-A177-3AD203B41FA5}">
                      <a16:colId xmlns:a16="http://schemas.microsoft.com/office/drawing/2014/main" val="506167090"/>
                    </a:ext>
                  </a:extLst>
                </a:gridCol>
                <a:gridCol w="621323">
                  <a:extLst>
                    <a:ext uri="{9D8B030D-6E8A-4147-A177-3AD203B41FA5}">
                      <a16:colId xmlns:a16="http://schemas.microsoft.com/office/drawing/2014/main" val="2610697537"/>
                    </a:ext>
                  </a:extLst>
                </a:gridCol>
                <a:gridCol w="1055077">
                  <a:extLst>
                    <a:ext uri="{9D8B030D-6E8A-4147-A177-3AD203B41FA5}">
                      <a16:colId xmlns:a16="http://schemas.microsoft.com/office/drawing/2014/main" val="2089363496"/>
                    </a:ext>
                  </a:extLst>
                </a:gridCol>
              </a:tblGrid>
              <a:tr h="267022">
                <a:tc>
                  <a:txBody>
                    <a:bodyPr/>
                    <a:lstStyle/>
                    <a:p>
                      <a:pPr algn="ctr"/>
                      <a:r>
                        <a:rPr lang="en-US" sz="700" b="1" i="0" spc="100" baseline="0" dirty="0">
                          <a:solidFill>
                            <a:srgbClr val="103153"/>
                          </a:solidFill>
                          <a:latin typeface="Gotham Narrow Medium" pitchFamily="2" charset="0"/>
                        </a:rPr>
                        <a:t>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Fascia trim</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40319">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700" b="0" i="0" dirty="0">
                          <a:solidFill>
                            <a:srgbClr val="9CB2BC"/>
                          </a:solidFill>
                          <a:latin typeface="Gotham Narrow Book" pitchFamily="2" charset="0"/>
                        </a:rPr>
                        <a:t>Polished Mahogany</a:t>
                      </a:r>
                    </a:p>
                    <a:p>
                      <a:r>
                        <a:rPr lang="en-US" sz="700" b="0" i="0" dirty="0">
                          <a:solidFill>
                            <a:srgbClr val="9CB2BC"/>
                          </a:solidFill>
                          <a:latin typeface="Gotham Narrow Book" pitchFamily="2" charset="0"/>
                        </a:rPr>
                        <a:t>SW 2838</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8568488"/>
                  </a:ext>
                </a:extLst>
              </a:tr>
              <a:tr h="66755">
                <a:tc>
                  <a:txBody>
                    <a:bodyPr/>
                    <a:lstStyle/>
                    <a:p>
                      <a:endParaRPr lang="en-US" sz="3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24292840"/>
                  </a:ext>
                </a:extLst>
              </a:tr>
              <a:tr h="267022">
                <a:tc>
                  <a:txBody>
                    <a:bodyPr/>
                    <a:lstStyle/>
                    <a:p>
                      <a:pPr algn="ctr"/>
                      <a:r>
                        <a:rPr lang="en-US" sz="700" b="1" i="0" spc="100" baseline="0" dirty="0">
                          <a:solidFill>
                            <a:srgbClr val="103153"/>
                          </a:solidFill>
                          <a:latin typeface="Gotham Narrow Medium" pitchFamily="2" charset="0"/>
                        </a:rPr>
                        <a:t>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2">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Window</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5894401"/>
                  </a:ext>
                </a:extLst>
              </a:tr>
              <a:tr h="307075">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vMerge="1">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700" b="0" i="0" dirty="0">
                          <a:solidFill>
                            <a:srgbClr val="9CB2BC"/>
                          </a:solidFill>
                          <a:latin typeface="Gotham Narrow Book" pitchFamily="2" charset="0"/>
                        </a:rPr>
                        <a:t>Colonnade Gray </a:t>
                      </a:r>
                    </a:p>
                    <a:p>
                      <a:r>
                        <a:rPr lang="en-US" sz="700" b="0" i="0" dirty="0">
                          <a:solidFill>
                            <a:srgbClr val="9CB2BC"/>
                          </a:solidFill>
                          <a:latin typeface="Gotham Narrow Book" pitchFamily="2" charset="0"/>
                        </a:rPr>
                        <a:t>SW 7641</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1888496"/>
                  </a:ext>
                </a:extLst>
              </a:tr>
            </a:tbl>
          </a:graphicData>
        </a:graphic>
      </p:graphicFrame>
      <p:graphicFrame>
        <p:nvGraphicFramePr>
          <p:cNvPr id="6" name="Table 5">
            <a:extLst>
              <a:ext uri="{FF2B5EF4-FFF2-40B4-BE49-F238E27FC236}">
                <a16:creationId xmlns:a16="http://schemas.microsoft.com/office/drawing/2014/main" id="{B72DDC46-3AC8-AB0C-BED6-D638F12812FD}"/>
              </a:ext>
            </a:extLst>
          </p:cNvPr>
          <p:cNvGraphicFramePr>
            <a:graphicFrameLocks noGrp="1"/>
          </p:cNvGraphicFramePr>
          <p:nvPr>
            <p:extLst>
              <p:ext uri="{D42A27DB-BD31-4B8C-83A1-F6EECF244321}">
                <p14:modId xmlns:p14="http://schemas.microsoft.com/office/powerpoint/2010/main" val="429402019"/>
              </p:ext>
            </p:extLst>
          </p:nvPr>
        </p:nvGraphicFramePr>
        <p:xfrm>
          <a:off x="6019802" y="6004218"/>
          <a:ext cx="1828799" cy="1148193"/>
        </p:xfrm>
        <a:graphic>
          <a:graphicData uri="http://schemas.openxmlformats.org/drawingml/2006/table">
            <a:tbl>
              <a:tblPr bandRow="1">
                <a:tableStyleId>{5C22544A-7EE6-4342-B048-85BDC9FD1C3A}</a:tableStyleId>
              </a:tblPr>
              <a:tblGrid>
                <a:gridCol w="152399">
                  <a:extLst>
                    <a:ext uri="{9D8B030D-6E8A-4147-A177-3AD203B41FA5}">
                      <a16:colId xmlns:a16="http://schemas.microsoft.com/office/drawing/2014/main" val="506167090"/>
                    </a:ext>
                  </a:extLst>
                </a:gridCol>
                <a:gridCol w="621323">
                  <a:extLst>
                    <a:ext uri="{9D8B030D-6E8A-4147-A177-3AD203B41FA5}">
                      <a16:colId xmlns:a16="http://schemas.microsoft.com/office/drawing/2014/main" val="2610697537"/>
                    </a:ext>
                  </a:extLst>
                </a:gridCol>
                <a:gridCol w="1055077">
                  <a:extLst>
                    <a:ext uri="{9D8B030D-6E8A-4147-A177-3AD203B41FA5}">
                      <a16:colId xmlns:a16="http://schemas.microsoft.com/office/drawing/2014/main" val="2089363496"/>
                    </a:ext>
                  </a:extLst>
                </a:gridCol>
              </a:tblGrid>
              <a:tr h="267022">
                <a:tc>
                  <a:txBody>
                    <a:bodyPr/>
                    <a:lstStyle/>
                    <a:p>
                      <a:pPr algn="ctr"/>
                      <a:r>
                        <a:rPr lang="en-US" sz="700" b="1" i="0" spc="100" baseline="0" dirty="0">
                          <a:solidFill>
                            <a:srgbClr val="103153"/>
                          </a:solidFill>
                          <a:latin typeface="Gotham Narrow Medium" pitchFamily="2" charset="0"/>
                        </a:rPr>
                        <a:t>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railings</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40319">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700" b="0" i="0" dirty="0">
                          <a:solidFill>
                            <a:srgbClr val="9CB2BC"/>
                          </a:solidFill>
                          <a:latin typeface="Gotham Narrow Book" pitchFamily="2" charset="0"/>
                        </a:rPr>
                        <a:t>Tricorn Black</a:t>
                      </a:r>
                    </a:p>
                    <a:p>
                      <a:r>
                        <a:rPr lang="en-US" sz="700" b="0" i="0" dirty="0">
                          <a:solidFill>
                            <a:srgbClr val="9CB2BC"/>
                          </a:solidFill>
                          <a:latin typeface="Gotham Narrow Book" pitchFamily="2" charset="0"/>
                        </a:rPr>
                        <a:t>SW 6258</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8568488"/>
                  </a:ext>
                </a:extLst>
              </a:tr>
              <a:tr h="66755">
                <a:tc>
                  <a:txBody>
                    <a:bodyPr/>
                    <a:lstStyle/>
                    <a:p>
                      <a:endParaRPr lang="en-US" sz="3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24292840"/>
                  </a:ext>
                </a:extLst>
              </a:tr>
              <a:tr h="267022">
                <a:tc>
                  <a:txBody>
                    <a:bodyPr/>
                    <a:lstStyle/>
                    <a:p>
                      <a:pPr algn="ctr"/>
                      <a:r>
                        <a:rPr lang="en-US" sz="700" b="1" i="0" spc="100" baseline="0" dirty="0">
                          <a:solidFill>
                            <a:srgbClr val="103153"/>
                          </a:solidFill>
                          <a:latin typeface="Gotham Narrow Medium" pitchFamily="2" charset="0"/>
                        </a:rPr>
                        <a:t>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rowSpan="2">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Lap siding</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5894401"/>
                  </a:ext>
                </a:extLst>
              </a:tr>
              <a:tr h="307075">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vMerge="1">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700" b="0" i="0" dirty="0">
                          <a:solidFill>
                            <a:srgbClr val="9CB2BC"/>
                          </a:solidFill>
                          <a:latin typeface="Gotham Narrow Book" pitchFamily="2" charset="0"/>
                        </a:rPr>
                        <a:t>Timber Bark</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1888496"/>
                  </a:ext>
                </a:extLst>
              </a:tr>
            </a:tbl>
          </a:graphicData>
        </a:graphic>
      </p:graphicFrame>
      <p:pic>
        <p:nvPicPr>
          <p:cNvPr id="7" name="Content Placeholder 31" descr="A brown surface with white dots&#10;&#10;AI-generated content may be incorrect.">
            <a:extLst>
              <a:ext uri="{FF2B5EF4-FFF2-40B4-BE49-F238E27FC236}">
                <a16:creationId xmlns:a16="http://schemas.microsoft.com/office/drawing/2014/main" id="{A9B02FBD-DE01-1B82-62A5-490E8F8BD3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2844" y="6588125"/>
            <a:ext cx="498475" cy="498475"/>
          </a:xfrm>
          <a:prstGeom prst="rect">
            <a:avLst/>
          </a:prstGeom>
        </p:spPr>
      </p:pic>
      <p:pic>
        <p:nvPicPr>
          <p:cNvPr id="8" name="Content Placeholder 33" descr="A white background with black and white clouds&#10;&#10;AI-generated content may be incorrect.">
            <a:extLst>
              <a:ext uri="{FF2B5EF4-FFF2-40B4-BE49-F238E27FC236}">
                <a16:creationId xmlns:a16="http://schemas.microsoft.com/office/drawing/2014/main" id="{4EDDA805-F4C2-4636-A2B4-300550C0FDA1}"/>
              </a:ext>
            </a:extLst>
          </p:cNvPr>
          <p:cNvPicPr>
            <a:picLocks noGrp="1" noChangeAspect="1"/>
          </p:cNvPicPr>
          <p:nvPr>
            <p:ph sz="quarter" idx="42"/>
          </p:nvPr>
        </p:nvPicPr>
        <p:blipFill>
          <a:blip r:embed="rId4">
            <a:extLst>
              <a:ext uri="{28A0092B-C50C-407E-A947-70E740481C1C}">
                <a14:useLocalDpi xmlns:a14="http://schemas.microsoft.com/office/drawing/2010/main" val="0"/>
              </a:ext>
            </a:extLst>
          </a:blip>
          <a:stretch>
            <a:fillRect/>
          </a:stretch>
        </p:blipFill>
        <p:spPr>
          <a:xfrm>
            <a:off x="527844" y="6003925"/>
            <a:ext cx="498475" cy="498475"/>
          </a:xfrm>
        </p:spPr>
      </p:pic>
      <p:pic>
        <p:nvPicPr>
          <p:cNvPr id="9" name="Content Placeholder 5">
            <a:extLst>
              <a:ext uri="{FF2B5EF4-FFF2-40B4-BE49-F238E27FC236}">
                <a16:creationId xmlns:a16="http://schemas.microsoft.com/office/drawing/2014/main" id="{ECD3FBDF-EF0C-ED00-9570-F71931F6F48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430621" y="6005512"/>
            <a:ext cx="502920" cy="495300"/>
          </a:xfrm>
          <a:prstGeom prst="rect">
            <a:avLst/>
          </a:prstGeom>
        </p:spPr>
      </p:pic>
      <p:pic>
        <p:nvPicPr>
          <p:cNvPr id="10" name="Content Placeholder 8">
            <a:extLst>
              <a:ext uri="{FF2B5EF4-FFF2-40B4-BE49-F238E27FC236}">
                <a16:creationId xmlns:a16="http://schemas.microsoft.com/office/drawing/2014/main" id="{33B71F6F-6CA6-D22E-EA64-DAF343D465D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35621" y="6005512"/>
            <a:ext cx="502920" cy="495300"/>
          </a:xfrm>
          <a:prstGeom prst="rect">
            <a:avLst/>
          </a:prstGeom>
        </p:spPr>
      </p:pic>
      <p:pic>
        <p:nvPicPr>
          <p:cNvPr id="11" name="Content Placeholder 8">
            <a:extLst>
              <a:ext uri="{FF2B5EF4-FFF2-40B4-BE49-F238E27FC236}">
                <a16:creationId xmlns:a16="http://schemas.microsoft.com/office/drawing/2014/main" id="{ECAD743B-BFE1-9E1A-7F7B-1B2F381DDC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430621" y="6589712"/>
            <a:ext cx="502920" cy="495300"/>
          </a:xfrm>
          <a:prstGeom prst="rect">
            <a:avLst/>
          </a:prstGeom>
        </p:spPr>
      </p:pic>
      <p:pic>
        <p:nvPicPr>
          <p:cNvPr id="12" name="Content Placeholder 8">
            <a:extLst>
              <a:ext uri="{FF2B5EF4-FFF2-40B4-BE49-F238E27FC236}">
                <a16:creationId xmlns:a16="http://schemas.microsoft.com/office/drawing/2014/main" id="{37E864B3-E9DA-FE78-8959-BB4B947CD3F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335621" y="6589712"/>
            <a:ext cx="502920" cy="495300"/>
          </a:xfrm>
          <a:prstGeom prst="rect">
            <a:avLst/>
          </a:prstGeom>
        </p:spPr>
      </p:pic>
      <p:pic>
        <p:nvPicPr>
          <p:cNvPr id="13" name="Content Placeholder 6">
            <a:extLst>
              <a:ext uri="{FF2B5EF4-FFF2-40B4-BE49-F238E27FC236}">
                <a16:creationId xmlns:a16="http://schemas.microsoft.com/office/drawing/2014/main" id="{CDD61E94-1336-2B12-9814-CCE8719D97C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240621" y="6005512"/>
            <a:ext cx="502920" cy="495300"/>
          </a:xfrm>
          <a:prstGeom prst="rect">
            <a:avLst/>
          </a:prstGeom>
        </p:spPr>
      </p:pic>
      <p:pic>
        <p:nvPicPr>
          <p:cNvPr id="14" name="Picture 2" descr="SW 9615 Prospect, on Designer Pages">
            <a:extLst>
              <a:ext uri="{FF2B5EF4-FFF2-40B4-BE49-F238E27FC236}">
                <a16:creationId xmlns:a16="http://schemas.microsoft.com/office/drawing/2014/main" id="{EBCD930E-03E4-3E06-3A41-860D2FE6BFF1}"/>
              </a:ext>
            </a:extLst>
          </p:cNvPr>
          <p:cNvPicPr>
            <a:picLocks noGrp="1" noChangeAspect="1" noChangeArrowheads="1"/>
          </p:cNvPicPr>
          <p:nvPr>
            <p:ph sz="quarter" idx="43"/>
          </p:nvPr>
        </p:nvPicPr>
        <p:blipFill>
          <a:blip r:embed="rId9" cstate="print">
            <a:extLst>
              <a:ext uri="{28A0092B-C50C-407E-A947-70E740481C1C}">
                <a14:useLocalDpi xmlns:a14="http://schemas.microsoft.com/office/drawing/2010/main" val="0"/>
              </a:ext>
            </a:extLst>
          </a:blip>
          <a:srcRect/>
          <a:stretch>
            <a:fillRect/>
          </a:stretch>
        </p:blipFill>
        <p:spPr bwMode="auto">
          <a:xfrm>
            <a:off x="527844" y="6588125"/>
            <a:ext cx="498475" cy="49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022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floor plan of a house&#10;&#10;AI-generated content may be incorrect.">
            <a:extLst>
              <a:ext uri="{FF2B5EF4-FFF2-40B4-BE49-F238E27FC236}">
                <a16:creationId xmlns:a16="http://schemas.microsoft.com/office/drawing/2014/main" id="{68CE522C-4C25-60A5-0BA4-5D36B74C4B81}"/>
              </a:ext>
            </a:extLst>
          </p:cNvPr>
          <p:cNvPicPr>
            <a:picLocks noGrp="1" noChangeAspect="1"/>
          </p:cNvPicPr>
          <p:nvPr>
            <p:ph sz="quarter" idx="41"/>
          </p:nvPr>
        </p:nvPicPr>
        <p:blipFill>
          <a:blip r:embed="rId2" cstate="print">
            <a:extLst>
              <a:ext uri="{28A0092B-C50C-407E-A947-70E740481C1C}">
                <a14:useLocalDpi xmlns:a14="http://schemas.microsoft.com/office/drawing/2010/main" val="0"/>
              </a:ext>
            </a:extLst>
          </a:blip>
          <a:stretch>
            <a:fillRect/>
          </a:stretch>
        </p:blipFill>
        <p:spPr>
          <a:xfrm>
            <a:off x="304800" y="2579580"/>
            <a:ext cx="9448800" cy="2613240"/>
          </a:xfrm>
        </p:spPr>
      </p:pic>
      <p:sp>
        <p:nvSpPr>
          <p:cNvPr id="3" name="object 4">
            <a:extLst>
              <a:ext uri="{FF2B5EF4-FFF2-40B4-BE49-F238E27FC236}">
                <a16:creationId xmlns:a16="http://schemas.microsoft.com/office/drawing/2014/main" id="{486BF580-16C6-010B-7816-578820792488}"/>
              </a:ext>
            </a:extLst>
          </p:cNvPr>
          <p:cNvSpPr txBox="1">
            <a:spLocks/>
          </p:cNvSpPr>
          <p:nvPr/>
        </p:nvSpPr>
        <p:spPr>
          <a:xfrm>
            <a:off x="298788" y="307975"/>
            <a:ext cx="6570965" cy="289823"/>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dirty="0">
                <a:solidFill>
                  <a:srgbClr val="9CB2BC"/>
                </a:solidFill>
                <a:latin typeface="Domaine Text Medium" panose="020A0506080505060204" pitchFamily="18" charset="77"/>
              </a:rPr>
              <a:t>Designer Appointed Features  |  </a:t>
            </a:r>
            <a:r>
              <a:rPr lang="en-US" sz="1200" cap="all" spc="200" dirty="0">
                <a:solidFill>
                  <a:srgbClr val="003A67"/>
                </a:solidFill>
                <a:latin typeface="Gotham Narrow Book" pitchFamily="2" charset="0"/>
              </a:rPr>
              <a:t>STRUCTURAL OPTIONS</a:t>
            </a:r>
            <a:endParaRPr lang="en-US" sz="1200" cap="all" spc="200" dirty="0">
              <a:solidFill>
                <a:srgbClr val="003A67"/>
              </a:solidFill>
              <a:latin typeface="Gotham Narrow Book" pitchFamily="2" charset="0"/>
              <a:cs typeface="Gotham-Book"/>
            </a:endParaRPr>
          </a:p>
        </p:txBody>
      </p:sp>
    </p:spTree>
    <p:extLst>
      <p:ext uri="{BB962C8B-B14F-4D97-AF65-F5344CB8AC3E}">
        <p14:creationId xmlns:p14="http://schemas.microsoft.com/office/powerpoint/2010/main" val="575570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4">
            <a:extLst>
              <a:ext uri="{FF2B5EF4-FFF2-40B4-BE49-F238E27FC236}">
                <a16:creationId xmlns:a16="http://schemas.microsoft.com/office/drawing/2014/main" id="{5343ED62-529B-A994-DFB2-ADD312637656}"/>
              </a:ext>
            </a:extLst>
          </p:cNvPr>
          <p:cNvSpPr txBox="1">
            <a:spLocks/>
          </p:cNvSpPr>
          <p:nvPr/>
        </p:nvSpPr>
        <p:spPr>
          <a:xfrm>
            <a:off x="298788" y="307975"/>
            <a:ext cx="7626012" cy="289823"/>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dirty="0">
                <a:solidFill>
                  <a:srgbClr val="9CB2BC"/>
                </a:solidFill>
                <a:latin typeface="Domaine Text Medium" panose="020A0506080505060204" pitchFamily="18" charset="77"/>
              </a:rPr>
              <a:t>Designer Appointed Features  |  </a:t>
            </a:r>
            <a:r>
              <a:rPr lang="en-US" sz="1200" spc="200" dirty="0">
                <a:solidFill>
                  <a:srgbClr val="003A67"/>
                </a:solidFill>
                <a:latin typeface="Gotham Narrow Book" pitchFamily="2" charset="0"/>
              </a:rPr>
              <a:t>INTERIOR SELECTIONS</a:t>
            </a:r>
            <a:endParaRPr lang="en-US" sz="1200" spc="200" dirty="0">
              <a:solidFill>
                <a:srgbClr val="003A67"/>
              </a:solidFill>
              <a:latin typeface="Gotham Narrow Book" pitchFamily="2" charset="0"/>
              <a:cs typeface="Gotham-Book"/>
            </a:endParaRPr>
          </a:p>
        </p:txBody>
      </p:sp>
      <p:sp>
        <p:nvSpPr>
          <p:cNvPr id="29" name="Rectangle 28">
            <a:extLst>
              <a:ext uri="{FF2B5EF4-FFF2-40B4-BE49-F238E27FC236}">
                <a16:creationId xmlns:a16="http://schemas.microsoft.com/office/drawing/2014/main" id="{588C0D88-BD21-394E-ABFD-7C57B38140B3}"/>
              </a:ext>
            </a:extLst>
          </p:cNvPr>
          <p:cNvSpPr/>
          <p:nvPr/>
        </p:nvSpPr>
        <p:spPr>
          <a:xfrm>
            <a:off x="2913345" y="2587838"/>
            <a:ext cx="184730" cy="215444"/>
          </a:xfrm>
          <a:prstGeom prst="rect">
            <a:avLst/>
          </a:prstGeom>
        </p:spPr>
        <p:txBody>
          <a:bodyPr wrap="none">
            <a:spAutoFit/>
          </a:bodyPr>
          <a:lstStyle/>
          <a:p>
            <a:pPr algn="ctr"/>
            <a:endParaRPr lang="en-US" sz="800" b="0" i="0" dirty="0">
              <a:solidFill>
                <a:srgbClr val="003A67"/>
              </a:solidFill>
              <a:latin typeface="Gotham Narrow Medium" pitchFamily="2" charset="0"/>
            </a:endParaRPr>
          </a:p>
        </p:txBody>
      </p:sp>
      <p:pic>
        <p:nvPicPr>
          <p:cNvPr id="30" name="Content Placeholder 1027" descr="A close-up of a tile&#10;&#10;AI-generated content may be incorrect.">
            <a:extLst>
              <a:ext uri="{FF2B5EF4-FFF2-40B4-BE49-F238E27FC236}">
                <a16:creationId xmlns:a16="http://schemas.microsoft.com/office/drawing/2014/main" id="{459FCCC5-9E53-2134-B894-B38DD3266F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35525" y="5195888"/>
            <a:ext cx="1470025" cy="1470025"/>
          </a:xfrm>
          <a:prstGeom prst="rect">
            <a:avLst/>
          </a:prstGeom>
          <a:noFill/>
        </p:spPr>
      </p:pic>
      <p:sp>
        <p:nvSpPr>
          <p:cNvPr id="31" name="Text Placeholder 1063">
            <a:extLst>
              <a:ext uri="{FF2B5EF4-FFF2-40B4-BE49-F238E27FC236}">
                <a16:creationId xmlns:a16="http://schemas.microsoft.com/office/drawing/2014/main" id="{726B1966-14FA-244A-B416-F2470D2B16C2}"/>
              </a:ext>
            </a:extLst>
          </p:cNvPr>
          <p:cNvSpPr>
            <a:spLocks noGrp="1"/>
          </p:cNvSpPr>
          <p:nvPr>
            <p:ph type="body" sz="quarter" idx="78"/>
          </p:nvPr>
        </p:nvSpPr>
        <p:spPr>
          <a:xfrm>
            <a:off x="2846802" y="2530270"/>
            <a:ext cx="259081" cy="227012"/>
          </a:xfrm>
        </p:spPr>
        <p:txBody>
          <a:bodyPr/>
          <a:lstStyle/>
          <a:p>
            <a:r>
              <a:rPr lang="en-US" dirty="0"/>
              <a:t>1</a:t>
            </a:r>
          </a:p>
        </p:txBody>
      </p:sp>
      <p:sp>
        <p:nvSpPr>
          <p:cNvPr id="1056" name="Text Placeholder 1064">
            <a:extLst>
              <a:ext uri="{FF2B5EF4-FFF2-40B4-BE49-F238E27FC236}">
                <a16:creationId xmlns:a16="http://schemas.microsoft.com/office/drawing/2014/main" id="{E864B61E-780B-59CD-481D-FBED03737E03}"/>
              </a:ext>
            </a:extLst>
          </p:cNvPr>
          <p:cNvSpPr>
            <a:spLocks noGrp="1"/>
          </p:cNvSpPr>
          <p:nvPr>
            <p:ph type="body" sz="quarter" idx="79"/>
          </p:nvPr>
        </p:nvSpPr>
        <p:spPr>
          <a:xfrm>
            <a:off x="4572995" y="2530270"/>
            <a:ext cx="259081" cy="227012"/>
          </a:xfrm>
        </p:spPr>
        <p:txBody>
          <a:bodyPr/>
          <a:lstStyle/>
          <a:p>
            <a:r>
              <a:rPr lang="en-US" dirty="0"/>
              <a:t>2</a:t>
            </a:r>
          </a:p>
        </p:txBody>
      </p:sp>
      <p:sp>
        <p:nvSpPr>
          <p:cNvPr id="1057" name="Text Placeholder 1065">
            <a:extLst>
              <a:ext uri="{FF2B5EF4-FFF2-40B4-BE49-F238E27FC236}">
                <a16:creationId xmlns:a16="http://schemas.microsoft.com/office/drawing/2014/main" id="{C0B64971-36D3-861F-3A3B-8C52BDE17E88}"/>
              </a:ext>
            </a:extLst>
          </p:cNvPr>
          <p:cNvSpPr>
            <a:spLocks noGrp="1"/>
          </p:cNvSpPr>
          <p:nvPr>
            <p:ph type="body" sz="quarter" idx="80"/>
          </p:nvPr>
        </p:nvSpPr>
        <p:spPr>
          <a:xfrm>
            <a:off x="6294426" y="2530270"/>
            <a:ext cx="259081" cy="227012"/>
          </a:xfrm>
        </p:spPr>
        <p:txBody>
          <a:bodyPr/>
          <a:lstStyle/>
          <a:p>
            <a:r>
              <a:rPr lang="en-US" dirty="0"/>
              <a:t>3</a:t>
            </a:r>
          </a:p>
        </p:txBody>
      </p:sp>
      <p:sp>
        <p:nvSpPr>
          <p:cNvPr id="1058" name="Text Placeholder 1066">
            <a:extLst>
              <a:ext uri="{FF2B5EF4-FFF2-40B4-BE49-F238E27FC236}">
                <a16:creationId xmlns:a16="http://schemas.microsoft.com/office/drawing/2014/main" id="{83F77CEA-E4F4-581D-4163-392EAE9CC605}"/>
              </a:ext>
            </a:extLst>
          </p:cNvPr>
          <p:cNvSpPr>
            <a:spLocks noGrp="1"/>
          </p:cNvSpPr>
          <p:nvPr>
            <p:ph type="body" sz="quarter" idx="81"/>
          </p:nvPr>
        </p:nvSpPr>
        <p:spPr>
          <a:xfrm>
            <a:off x="8018238" y="2530270"/>
            <a:ext cx="259081" cy="227012"/>
          </a:xfrm>
        </p:spPr>
        <p:txBody>
          <a:bodyPr/>
          <a:lstStyle/>
          <a:p>
            <a:r>
              <a:rPr lang="en-US" dirty="0"/>
              <a:t>4</a:t>
            </a:r>
          </a:p>
        </p:txBody>
      </p:sp>
      <p:sp>
        <p:nvSpPr>
          <p:cNvPr id="1059" name="Text Placeholder 1067">
            <a:extLst>
              <a:ext uri="{FF2B5EF4-FFF2-40B4-BE49-F238E27FC236}">
                <a16:creationId xmlns:a16="http://schemas.microsoft.com/office/drawing/2014/main" id="{3D856809-810F-54AD-3136-B08B461CCAB3}"/>
              </a:ext>
            </a:extLst>
          </p:cNvPr>
          <p:cNvSpPr>
            <a:spLocks noGrp="1"/>
          </p:cNvSpPr>
          <p:nvPr>
            <p:ph type="body" sz="quarter" idx="82"/>
          </p:nvPr>
        </p:nvSpPr>
        <p:spPr>
          <a:xfrm>
            <a:off x="2846802" y="4581207"/>
            <a:ext cx="259081" cy="227012"/>
          </a:xfrm>
        </p:spPr>
        <p:txBody>
          <a:bodyPr/>
          <a:lstStyle/>
          <a:p>
            <a:r>
              <a:rPr lang="en-US" dirty="0"/>
              <a:t>5</a:t>
            </a:r>
          </a:p>
        </p:txBody>
      </p:sp>
      <p:sp>
        <p:nvSpPr>
          <p:cNvPr id="1060" name="Text Placeholder 1068">
            <a:extLst>
              <a:ext uri="{FF2B5EF4-FFF2-40B4-BE49-F238E27FC236}">
                <a16:creationId xmlns:a16="http://schemas.microsoft.com/office/drawing/2014/main" id="{9491E1A5-887D-434B-938B-37DD0BB9B707}"/>
              </a:ext>
            </a:extLst>
          </p:cNvPr>
          <p:cNvSpPr>
            <a:spLocks noGrp="1"/>
          </p:cNvSpPr>
          <p:nvPr>
            <p:ph type="body" sz="quarter" idx="83"/>
          </p:nvPr>
        </p:nvSpPr>
        <p:spPr>
          <a:xfrm>
            <a:off x="4572995" y="4581207"/>
            <a:ext cx="259081" cy="227012"/>
          </a:xfrm>
        </p:spPr>
        <p:txBody>
          <a:bodyPr/>
          <a:lstStyle/>
          <a:p>
            <a:r>
              <a:rPr lang="en-US" dirty="0"/>
              <a:t>6</a:t>
            </a:r>
          </a:p>
        </p:txBody>
      </p:sp>
      <p:sp>
        <p:nvSpPr>
          <p:cNvPr id="1061" name="Text Placeholder 1069">
            <a:extLst>
              <a:ext uri="{FF2B5EF4-FFF2-40B4-BE49-F238E27FC236}">
                <a16:creationId xmlns:a16="http://schemas.microsoft.com/office/drawing/2014/main" id="{F414B39F-220D-483D-4CC9-7EC2ED78A6DD}"/>
              </a:ext>
            </a:extLst>
          </p:cNvPr>
          <p:cNvSpPr>
            <a:spLocks noGrp="1"/>
          </p:cNvSpPr>
          <p:nvPr>
            <p:ph type="body" sz="quarter" idx="84"/>
          </p:nvPr>
        </p:nvSpPr>
        <p:spPr>
          <a:xfrm>
            <a:off x="6294426" y="4581207"/>
            <a:ext cx="259081" cy="227012"/>
          </a:xfrm>
        </p:spPr>
        <p:txBody>
          <a:bodyPr/>
          <a:lstStyle/>
          <a:p>
            <a:r>
              <a:rPr lang="en-US" dirty="0"/>
              <a:t>7</a:t>
            </a:r>
          </a:p>
        </p:txBody>
      </p:sp>
      <p:sp>
        <p:nvSpPr>
          <p:cNvPr id="1062" name="Text Placeholder 1070">
            <a:extLst>
              <a:ext uri="{FF2B5EF4-FFF2-40B4-BE49-F238E27FC236}">
                <a16:creationId xmlns:a16="http://schemas.microsoft.com/office/drawing/2014/main" id="{E3B0510A-FB3E-41FE-1E79-86B15E1516A0}"/>
              </a:ext>
            </a:extLst>
          </p:cNvPr>
          <p:cNvSpPr>
            <a:spLocks noGrp="1"/>
          </p:cNvSpPr>
          <p:nvPr>
            <p:ph type="body" sz="quarter" idx="85"/>
          </p:nvPr>
        </p:nvSpPr>
        <p:spPr>
          <a:xfrm>
            <a:off x="8018238" y="4581207"/>
            <a:ext cx="259081" cy="227012"/>
          </a:xfrm>
        </p:spPr>
        <p:txBody>
          <a:bodyPr/>
          <a:lstStyle/>
          <a:p>
            <a:r>
              <a:rPr lang="en-US" dirty="0"/>
              <a:t>8</a:t>
            </a:r>
          </a:p>
        </p:txBody>
      </p:sp>
      <p:sp>
        <p:nvSpPr>
          <p:cNvPr id="1063" name="Text Placeholder 22">
            <a:extLst>
              <a:ext uri="{FF2B5EF4-FFF2-40B4-BE49-F238E27FC236}">
                <a16:creationId xmlns:a16="http://schemas.microsoft.com/office/drawing/2014/main" id="{6E34CD30-8747-99E0-D8C6-20F083B0940D}"/>
              </a:ext>
            </a:extLst>
          </p:cNvPr>
          <p:cNvSpPr>
            <a:spLocks noGrp="1"/>
          </p:cNvSpPr>
          <p:nvPr>
            <p:ph type="body" sz="quarter" idx="86"/>
          </p:nvPr>
        </p:nvSpPr>
        <p:spPr>
          <a:xfrm>
            <a:off x="2846802" y="6625362"/>
            <a:ext cx="259081" cy="227012"/>
          </a:xfrm>
        </p:spPr>
        <p:txBody>
          <a:bodyPr/>
          <a:lstStyle/>
          <a:p>
            <a:r>
              <a:rPr lang="en-US" dirty="0"/>
              <a:t>9</a:t>
            </a:r>
          </a:p>
        </p:txBody>
      </p:sp>
      <p:sp>
        <p:nvSpPr>
          <p:cNvPr id="1071" name="Text Placeholder 26">
            <a:extLst>
              <a:ext uri="{FF2B5EF4-FFF2-40B4-BE49-F238E27FC236}">
                <a16:creationId xmlns:a16="http://schemas.microsoft.com/office/drawing/2014/main" id="{5EEE88EB-3580-42CB-1433-DD989D1AEB10}"/>
              </a:ext>
            </a:extLst>
          </p:cNvPr>
          <p:cNvSpPr>
            <a:spLocks noGrp="1"/>
          </p:cNvSpPr>
          <p:nvPr>
            <p:ph type="body" sz="quarter" idx="87"/>
          </p:nvPr>
        </p:nvSpPr>
        <p:spPr>
          <a:xfrm>
            <a:off x="4572995" y="6625362"/>
            <a:ext cx="303805" cy="227012"/>
          </a:xfrm>
        </p:spPr>
        <p:txBody>
          <a:bodyPr/>
          <a:lstStyle/>
          <a:p>
            <a:r>
              <a:rPr lang="en-US" dirty="0"/>
              <a:t>10</a:t>
            </a:r>
          </a:p>
        </p:txBody>
      </p:sp>
      <p:graphicFrame>
        <p:nvGraphicFramePr>
          <p:cNvPr id="1072" name="Table 4">
            <a:extLst>
              <a:ext uri="{FF2B5EF4-FFF2-40B4-BE49-F238E27FC236}">
                <a16:creationId xmlns:a16="http://schemas.microsoft.com/office/drawing/2014/main" id="{700A2556-36EF-40C6-F0D6-D9000C077BCD}"/>
              </a:ext>
            </a:extLst>
          </p:cNvPr>
          <p:cNvGraphicFramePr>
            <a:graphicFrameLocks noGrp="1"/>
          </p:cNvGraphicFramePr>
          <p:nvPr>
            <p:extLst>
              <p:ext uri="{D42A27DB-BD31-4B8C-83A1-F6EECF244321}">
                <p14:modId xmlns:p14="http://schemas.microsoft.com/office/powerpoint/2010/main" val="1714854031"/>
              </p:ext>
            </p:extLst>
          </p:nvPr>
        </p:nvGraphicFramePr>
        <p:xfrm>
          <a:off x="294000" y="919592"/>
          <a:ext cx="2233295" cy="5349240"/>
        </p:xfrm>
        <a:graphic>
          <a:graphicData uri="http://schemas.openxmlformats.org/drawingml/2006/table">
            <a:tbl>
              <a:tblPr bandRow="1">
                <a:tableStyleId>{5C22544A-7EE6-4342-B048-85BDC9FD1C3A}</a:tableStyleId>
              </a:tblPr>
              <a:tblGrid>
                <a:gridCol w="130175">
                  <a:extLst>
                    <a:ext uri="{9D8B030D-6E8A-4147-A177-3AD203B41FA5}">
                      <a16:colId xmlns:a16="http://schemas.microsoft.com/office/drawing/2014/main" val="506167090"/>
                    </a:ext>
                  </a:extLst>
                </a:gridCol>
                <a:gridCol w="2103120">
                  <a:extLst>
                    <a:ext uri="{9D8B030D-6E8A-4147-A177-3AD203B41FA5}">
                      <a16:colId xmlns:a16="http://schemas.microsoft.com/office/drawing/2014/main" val="2089363496"/>
                    </a:ext>
                  </a:extLst>
                </a:gridCol>
              </a:tblGrid>
              <a:tr h="182880">
                <a:tc>
                  <a:txBody>
                    <a:bodyPr/>
                    <a:lstStyle/>
                    <a:p>
                      <a:pPr algn="ctr"/>
                      <a:r>
                        <a:rPr lang="en-US" sz="700" b="1" i="0" spc="100" baseline="0" dirty="0">
                          <a:solidFill>
                            <a:srgbClr val="003A67"/>
                          </a:solidFill>
                          <a:latin typeface="Gotham Narrow Medium" pitchFamily="2" charset="0"/>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cs typeface="Gotham Bold"/>
                        </a:rPr>
                        <a:t>CABINETS – whole house</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Slab Style Door</a:t>
                      </a:r>
                    </a:p>
                    <a:p>
                      <a:r>
                        <a:rPr lang="en-US" sz="700" b="0" i="0" dirty="0">
                          <a:solidFill>
                            <a:srgbClr val="9CB2BC"/>
                          </a:solidFill>
                          <a:latin typeface="Gotham Narrow Book" pitchFamily="2" charset="0"/>
                        </a:rPr>
                        <a:t>White  |  Acrylic</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8568488"/>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24292840"/>
                  </a:ext>
                </a:extLst>
              </a:tr>
              <a:tr h="182880">
                <a:tc>
                  <a:txBody>
                    <a:bodyPr/>
                    <a:lstStyle/>
                    <a:p>
                      <a:pPr algn="ctr"/>
                      <a:r>
                        <a:rPr lang="en-US" sz="700" b="1" i="0" spc="100" baseline="0" dirty="0">
                          <a:solidFill>
                            <a:srgbClr val="003A67"/>
                          </a:solidFill>
                          <a:latin typeface="Gotham Narrow Medium" pitchFamily="2" charset="0"/>
                        </a:rPr>
                        <a:t>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Cabinet HARDWARE</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5894401"/>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Pull Tabs on Doors &amp; Drawers</a:t>
                      </a:r>
                    </a:p>
                    <a:p>
                      <a:r>
                        <a:rPr lang="en-US" sz="700" b="0" i="0" dirty="0">
                          <a:solidFill>
                            <a:srgbClr val="9CB2BC"/>
                          </a:solidFill>
                          <a:latin typeface="Gotham Narrow Book" pitchFamily="2" charset="0"/>
                        </a:rPr>
                        <a:t>Matte Black |  A500-10MB &amp; A500-125MB</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1888496"/>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06975182"/>
                  </a:ext>
                </a:extLst>
              </a:tr>
              <a:tr h="182880">
                <a:tc>
                  <a:txBody>
                    <a:bodyPr/>
                    <a:lstStyle/>
                    <a:p>
                      <a:pPr algn="ctr"/>
                      <a:r>
                        <a:rPr lang="en-US" sz="700" b="1" i="0" spc="100" baseline="0" dirty="0">
                          <a:solidFill>
                            <a:srgbClr val="003A67"/>
                          </a:solidFill>
                          <a:latin typeface="Gotham Narrow Medium" pitchFamily="2" charset="0"/>
                        </a:rPr>
                        <a:t>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STAIR SYSTEM</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13449276"/>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Included Stairs</a:t>
                      </a:r>
                    </a:p>
                    <a:p>
                      <a:r>
                        <a:rPr lang="en-US" sz="700" b="0" i="0" dirty="0">
                          <a:solidFill>
                            <a:srgbClr val="9CB2BC"/>
                          </a:solidFill>
                          <a:latin typeface="Gotham Narrow Book" pitchFamily="50" charset="0"/>
                        </a:rPr>
                        <a:t>Espresso   </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64839515"/>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9782074"/>
                  </a:ext>
                </a:extLst>
              </a:tr>
              <a:tr h="45720">
                <a:tc>
                  <a:txBody>
                    <a:bodyPr/>
                    <a:lstStyle/>
                    <a:p>
                      <a:pPr algn="ctr"/>
                      <a:r>
                        <a:rPr lang="en-US" sz="700" b="1" i="0" spc="100" baseline="0" dirty="0">
                          <a:solidFill>
                            <a:srgbClr val="003A67"/>
                          </a:solidFill>
                          <a:latin typeface="Gotham Narrow Medium" pitchFamily="2"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INTERIOR DOOR HANDLES</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52245217"/>
                  </a:ext>
                </a:extLst>
              </a:tr>
              <a:tr h="45720">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Kwikset Halifax</a:t>
                      </a:r>
                    </a:p>
                    <a:p>
                      <a:r>
                        <a:rPr lang="en-US" sz="700" b="0" i="0" dirty="0">
                          <a:solidFill>
                            <a:srgbClr val="9CB2BC"/>
                          </a:solidFill>
                          <a:latin typeface="Gotham Narrow Book" pitchFamily="2" charset="0"/>
                        </a:rPr>
                        <a:t>Chrome |  Lever Square Rosette</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47933925"/>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32395300"/>
                  </a:ext>
                </a:extLst>
              </a:tr>
              <a:tr h="182880">
                <a:tc>
                  <a:txBody>
                    <a:bodyPr/>
                    <a:lstStyle/>
                    <a:p>
                      <a:pPr algn="ctr"/>
                      <a:r>
                        <a:rPr lang="en-US" sz="700" b="1" i="0" spc="100" baseline="0" dirty="0">
                          <a:solidFill>
                            <a:srgbClr val="003A67"/>
                          </a:solidFill>
                          <a:latin typeface="Gotham Narrow Medium" pitchFamily="2" charset="0"/>
                        </a:rPr>
                        <a:t>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INTERIOR DOORS</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4290827"/>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Flat Slab Solid Core</a:t>
                      </a:r>
                    </a:p>
                    <a:p>
                      <a:r>
                        <a:rPr lang="en-US" sz="700" b="0" i="0" dirty="0">
                          <a:solidFill>
                            <a:srgbClr val="9CB2BC"/>
                          </a:solidFill>
                          <a:latin typeface="Gotham Narrow Book" pitchFamily="2" charset="0"/>
                        </a:rPr>
                        <a:t>White  |  Solid Core</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7102381"/>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67251232"/>
                  </a:ext>
                </a:extLst>
              </a:tr>
              <a:tr h="182880">
                <a:tc>
                  <a:txBody>
                    <a:bodyPr/>
                    <a:lstStyle/>
                    <a:p>
                      <a:pPr algn="ctr"/>
                      <a:r>
                        <a:rPr lang="en-US" sz="700" b="1" i="0" spc="100" baseline="0" dirty="0">
                          <a:solidFill>
                            <a:srgbClr val="003A67"/>
                          </a:solidFill>
                          <a:latin typeface="Gotham Narrow Medium" pitchFamily="2" charset="0"/>
                        </a:rPr>
                        <a:t>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PRIMARY CLOSET DOOR</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30059075"/>
                  </a:ext>
                </a:extLst>
              </a:tr>
              <a:tr h="259080">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Dual Sided Mirrored Door</a:t>
                      </a:r>
                    </a:p>
                    <a:p>
                      <a:r>
                        <a:rPr lang="en-US" sz="700" b="0" i="0" dirty="0">
                          <a:solidFill>
                            <a:srgbClr val="9CB2BC"/>
                          </a:solidFill>
                          <a:latin typeface="Gotham Narrow Book" pitchFamily="2" charset="0"/>
                        </a:rPr>
                        <a:t>White</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83483634"/>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98329920"/>
                  </a:ext>
                </a:extLst>
              </a:tr>
              <a:tr h="182880">
                <a:tc>
                  <a:txBody>
                    <a:bodyPr/>
                    <a:lstStyle/>
                    <a:p>
                      <a:pPr algn="ctr"/>
                      <a:r>
                        <a:rPr lang="en-US" sz="700" b="1" i="0" spc="100" baseline="0" dirty="0">
                          <a:solidFill>
                            <a:srgbClr val="003A67"/>
                          </a:solidFill>
                          <a:latin typeface="Gotham Narrow Medium" pitchFamily="2" charset="0"/>
                        </a:rPr>
                        <a:t>7</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Interior paint</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60261973"/>
                  </a:ext>
                </a:extLst>
              </a:tr>
              <a:tr h="1828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Sherwin Williams</a:t>
                      </a:r>
                    </a:p>
                    <a:p>
                      <a:r>
                        <a:rPr lang="en-US" sz="700" b="0" i="0" dirty="0">
                          <a:solidFill>
                            <a:srgbClr val="9CB2BC"/>
                          </a:solidFill>
                          <a:latin typeface="Gotham Narrow Book" pitchFamily="2" charset="0"/>
                        </a:rPr>
                        <a:t>Pure White  |  SW 7005</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35126589"/>
                  </a:ext>
                </a:extLst>
              </a:tr>
              <a:tr h="0">
                <a:tc>
                  <a:txBody>
                    <a:bodyPr/>
                    <a:lstStyle/>
                    <a:p>
                      <a:pPr algn="ctr"/>
                      <a:endParaRPr lang="en-US" sz="300" b="1" i="0" spc="100" baseline="0" dirty="0">
                        <a:solidFill>
                          <a:srgbClr val="003A67"/>
                        </a:solidFill>
                        <a:latin typeface="Gotham Narrow Medium" pitchFamily="2"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49668326"/>
                  </a:ext>
                </a:extLst>
              </a:tr>
              <a:tr h="182880">
                <a:tc>
                  <a:txBody>
                    <a:bodyPr/>
                    <a:lstStyle/>
                    <a:p>
                      <a:pPr algn="ctr"/>
                      <a:r>
                        <a:rPr lang="en-US" sz="700" b="1" i="0" spc="100" baseline="0" dirty="0">
                          <a:solidFill>
                            <a:srgbClr val="003A67"/>
                          </a:solidFill>
                          <a:latin typeface="Gotham Narrow Medium" pitchFamily="2" charset="0"/>
                        </a:rPr>
                        <a:t>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FLOORING – carpet</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1255549"/>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Shaw TB Expert Design</a:t>
                      </a:r>
                    </a:p>
                    <a:p>
                      <a:r>
                        <a:rPr lang="en-US" sz="700" b="0" i="0" dirty="0">
                          <a:solidFill>
                            <a:srgbClr val="9CB2BC"/>
                          </a:solidFill>
                          <a:latin typeface="Gotham Narrow Book" pitchFamily="2" charset="0"/>
                        </a:rPr>
                        <a:t>Scotch Mist</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56891569"/>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2438020"/>
                  </a:ext>
                </a:extLst>
              </a:tr>
              <a:tr h="182880">
                <a:tc>
                  <a:txBody>
                    <a:bodyPr/>
                    <a:lstStyle/>
                    <a:p>
                      <a:pPr algn="ctr"/>
                      <a:r>
                        <a:rPr lang="en-US" sz="700" b="1" i="0" spc="100" baseline="0" dirty="0">
                          <a:solidFill>
                            <a:srgbClr val="003A67"/>
                          </a:solidFill>
                          <a:latin typeface="Gotham Narrow Medium" pitchFamily="2" charset="0"/>
                        </a:rPr>
                        <a:t>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FLOORING – LVP</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84633169"/>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Mohawk Harrington Crest</a:t>
                      </a:r>
                    </a:p>
                    <a:p>
                      <a:r>
                        <a:rPr lang="en-US" sz="700" b="0" i="0" dirty="0">
                          <a:solidFill>
                            <a:srgbClr val="9CB2BC"/>
                          </a:solidFill>
                          <a:latin typeface="Gotham Narrow Book" pitchFamily="2" charset="0"/>
                        </a:rPr>
                        <a:t>Dove</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3593937"/>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54393768"/>
                  </a:ext>
                </a:extLst>
              </a:tr>
              <a:tr h="182880">
                <a:tc>
                  <a:txBody>
                    <a:bodyPr/>
                    <a:lstStyle/>
                    <a:p>
                      <a:pPr algn="ctr"/>
                      <a:r>
                        <a:rPr lang="en-US" sz="700" b="1" i="0" spc="100" baseline="0" dirty="0">
                          <a:solidFill>
                            <a:srgbClr val="003A67"/>
                          </a:solidFill>
                          <a:latin typeface="Gotham Narrow Medium" pitchFamily="2" charset="0"/>
                        </a:rPr>
                        <a:t>10</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FLOORING – TILE</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1450437"/>
                  </a:ext>
                </a:extLst>
              </a:tr>
              <a:tr h="253888">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Arizona Tile Davenport </a:t>
                      </a:r>
                    </a:p>
                    <a:p>
                      <a:r>
                        <a:rPr lang="en-US" sz="700" b="0" i="0" dirty="0">
                          <a:solidFill>
                            <a:srgbClr val="9CB2BC"/>
                          </a:solidFill>
                          <a:latin typeface="Gotham Narrow Book" pitchFamily="2" charset="0"/>
                        </a:rPr>
                        <a:t>Ash  |  16 x 32 Matte Porcelain</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89778256"/>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6761796"/>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8034754"/>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b="0" i="0" dirty="0">
                        <a:solidFill>
                          <a:srgbClr val="9CB2BC"/>
                        </a:solidFill>
                        <a:latin typeface="Gotham Narrow Book" pitchFamily="50"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8030678"/>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28585773"/>
                  </a:ext>
                </a:extLst>
              </a:tr>
            </a:tbl>
          </a:graphicData>
        </a:graphic>
      </p:graphicFrame>
      <p:pic>
        <p:nvPicPr>
          <p:cNvPr id="1073" name="Picture 40">
            <a:extLst>
              <a:ext uri="{FF2B5EF4-FFF2-40B4-BE49-F238E27FC236}">
                <a16:creationId xmlns:a16="http://schemas.microsoft.com/office/drawing/2014/main" id="{13F50CBD-AF56-5974-2CBB-3579E8941CA2}"/>
              </a:ext>
            </a:extLst>
          </p:cNvPr>
          <p:cNvPicPr>
            <a:picLocks/>
          </p:cNvPicPr>
          <p:nvPr/>
        </p:nvPicPr>
        <p:blipFill>
          <a:blip r:embed="rId5" cstate="print">
            <a:extLst>
              <a:ext uri="{28A0092B-C50C-407E-A947-70E740481C1C}">
                <a14:useLocalDpi xmlns:a14="http://schemas.microsoft.com/office/drawing/2010/main" val="0"/>
              </a:ext>
            </a:extLst>
          </a:blip>
          <a:srcRect t="22055" b="22055"/>
          <a:stretch>
            <a:fillRect/>
          </a:stretch>
        </p:blipFill>
        <p:spPr bwMode="auto">
          <a:xfrm>
            <a:off x="4908841" y="1255976"/>
            <a:ext cx="1184621" cy="6574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74" name="Picture 20">
            <a:extLst>
              <a:ext uri="{FF2B5EF4-FFF2-40B4-BE49-F238E27FC236}">
                <a16:creationId xmlns:a16="http://schemas.microsoft.com/office/drawing/2014/main" id="{431D4F18-4F23-2A4B-CE0F-8F97D5724A2F}"/>
              </a:ext>
            </a:extLst>
          </p:cNvPr>
          <p:cNvPicPr/>
          <p:nvPr/>
        </p:nvPicPr>
        <p:blipFill>
          <a:blip r:embed="rId6" cstate="print">
            <a:extLst>
              <a:ext uri="{28A0092B-C50C-407E-A947-70E740481C1C}">
                <a14:useLocalDpi xmlns:a14="http://schemas.microsoft.com/office/drawing/2010/main" val="0"/>
              </a:ext>
            </a:extLst>
          </a:blip>
          <a:srcRect l="171" r="171"/>
          <a:stretch>
            <a:fillRect/>
          </a:stretch>
        </p:blipFill>
        <p:spPr bwMode="auto">
          <a:xfrm>
            <a:off x="5503414" y="1880473"/>
            <a:ext cx="405313" cy="4575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75" name="Content Placeholder 230">
            <a:extLst>
              <a:ext uri="{FF2B5EF4-FFF2-40B4-BE49-F238E27FC236}">
                <a16:creationId xmlns:a16="http://schemas.microsoft.com/office/drawing/2014/main" id="{640926C0-C54E-C6A7-5CC2-883028D8016F}"/>
              </a:ext>
            </a:extLst>
          </p:cNvPr>
          <p:cNvPicPr>
            <a:picLocks/>
          </p:cNvPicPr>
          <p:nvPr/>
        </p:nvPicPr>
        <p:blipFill>
          <a:blip r:embed="rId7"/>
          <a:stretch>
            <a:fillRect/>
          </a:stretch>
        </p:blipFill>
        <p:spPr>
          <a:xfrm>
            <a:off x="8294375" y="1301583"/>
            <a:ext cx="1470025" cy="848361"/>
          </a:xfrm>
          <a:prstGeom prst="rect">
            <a:avLst/>
          </a:prstGeom>
          <a:noFill/>
        </p:spPr>
      </p:pic>
      <p:pic>
        <p:nvPicPr>
          <p:cNvPr id="1076" name="Content Placeholder 14">
            <a:extLst>
              <a:ext uri="{FF2B5EF4-FFF2-40B4-BE49-F238E27FC236}">
                <a16:creationId xmlns:a16="http://schemas.microsoft.com/office/drawing/2014/main" id="{853E4691-58E9-635E-727C-3C4C559E666E}"/>
              </a:ext>
            </a:extLst>
          </p:cNvPr>
          <p:cNvPicPr>
            <a:picLocks/>
          </p:cNvPicPr>
          <p:nvPr/>
        </p:nvPicPr>
        <p:blipFill>
          <a:blip r:embed="rId8"/>
          <a:stretch>
            <a:fillRect/>
          </a:stretch>
        </p:blipFill>
        <p:spPr>
          <a:xfrm>
            <a:off x="6574825" y="1024409"/>
            <a:ext cx="797187" cy="1387800"/>
          </a:xfrm>
          <a:prstGeom prst="rect">
            <a:avLst/>
          </a:prstGeom>
          <a:noFill/>
        </p:spPr>
      </p:pic>
      <p:pic>
        <p:nvPicPr>
          <p:cNvPr id="1077" name="Picture 4">
            <a:extLst>
              <a:ext uri="{FF2B5EF4-FFF2-40B4-BE49-F238E27FC236}">
                <a16:creationId xmlns:a16="http://schemas.microsoft.com/office/drawing/2014/main" id="{BC8C60C3-8702-69F4-619D-4FF6AC6C6B94}"/>
              </a:ext>
            </a:extLst>
          </p:cNvPr>
          <p:cNvPicPr>
            <a:picLocks/>
          </p:cNvPicPr>
          <p:nvPr/>
        </p:nvPicPr>
        <p:blipFill rotWithShape="1">
          <a:blip r:embed="rId9">
            <a:extLst>
              <a:ext uri="{28A0092B-C50C-407E-A947-70E740481C1C}">
                <a14:useLocalDpi xmlns:a14="http://schemas.microsoft.com/office/drawing/2010/main" val="0"/>
              </a:ext>
            </a:extLst>
          </a:blip>
          <a:srcRect r="54922" b="83137"/>
          <a:stretch/>
        </p:blipFill>
        <p:spPr bwMode="auto">
          <a:xfrm>
            <a:off x="6921008" y="2070341"/>
            <a:ext cx="992475" cy="49276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78" name="Picture 12">
            <a:extLst>
              <a:ext uri="{FF2B5EF4-FFF2-40B4-BE49-F238E27FC236}">
                <a16:creationId xmlns:a16="http://schemas.microsoft.com/office/drawing/2014/main" id="{84423E6F-CF66-ED10-EB62-A71B85870C8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3500636" y="2963863"/>
            <a:ext cx="691753" cy="184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79" name="Content Placeholder 20">
            <a:extLst>
              <a:ext uri="{FF2B5EF4-FFF2-40B4-BE49-F238E27FC236}">
                <a16:creationId xmlns:a16="http://schemas.microsoft.com/office/drawing/2014/main" id="{8CE85556-5123-B535-C465-60B294032A0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6559550" y="3507679"/>
            <a:ext cx="1470025" cy="757042"/>
          </a:xfrm>
          <a:prstGeom prst="rect">
            <a:avLst/>
          </a:prstGeom>
          <a:noFill/>
          <a:effectLst>
            <a:outerShdw blurRad="50800" dist="38100" dir="2700000" algn="tl" rotWithShape="0">
              <a:prstClr val="black">
                <a:alpha val="40000"/>
              </a:prstClr>
            </a:outerShdw>
          </a:effectLst>
        </p:spPr>
      </p:pic>
      <p:pic>
        <p:nvPicPr>
          <p:cNvPr id="1080" name="Content Placeholder 19">
            <a:extLst>
              <a:ext uri="{FF2B5EF4-FFF2-40B4-BE49-F238E27FC236}">
                <a16:creationId xmlns:a16="http://schemas.microsoft.com/office/drawing/2014/main" id="{56173263-147B-81F9-4771-051569E42119}"/>
              </a:ext>
            </a:extLst>
          </p:cNvPr>
          <p:cNvPicPr>
            <a:picLocks noChangeAspect="1"/>
          </p:cNvPicPr>
          <p:nvPr/>
        </p:nvPicPr>
        <p:blipFill>
          <a:blip r:embed="rId12"/>
          <a:stretch>
            <a:fillRect/>
          </a:stretch>
        </p:blipFill>
        <p:spPr>
          <a:xfrm>
            <a:off x="5208837" y="2963863"/>
            <a:ext cx="723401" cy="1844675"/>
          </a:xfrm>
          <a:prstGeom prst="rect">
            <a:avLst/>
          </a:prstGeom>
          <a:noFill/>
        </p:spPr>
      </p:pic>
      <p:pic>
        <p:nvPicPr>
          <p:cNvPr id="1081" name="Content Placeholder 28" descr="A close-up of a white surface&#10;&#10;AI-generated content may be incorrect.">
            <a:extLst>
              <a:ext uri="{FF2B5EF4-FFF2-40B4-BE49-F238E27FC236}">
                <a16:creationId xmlns:a16="http://schemas.microsoft.com/office/drawing/2014/main" id="{81E23681-F92D-7CDB-8FB8-47193D4BB5D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283575" y="3151188"/>
            <a:ext cx="1470025" cy="1470025"/>
          </a:xfrm>
          <a:prstGeom prst="rect">
            <a:avLst/>
          </a:prstGeom>
          <a:noFill/>
        </p:spPr>
      </p:pic>
      <p:pic>
        <p:nvPicPr>
          <p:cNvPr id="1082" name="Content Placeholder 21" descr="A close up of a wood floor&#10;&#10;Description automatically generated">
            <a:extLst>
              <a:ext uri="{FF2B5EF4-FFF2-40B4-BE49-F238E27FC236}">
                <a16:creationId xmlns:a16="http://schemas.microsoft.com/office/drawing/2014/main" id="{18306D85-61C1-6BCF-68CB-725091FACF9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111500" y="5195888"/>
            <a:ext cx="1470025" cy="1470025"/>
          </a:xfrm>
          <a:prstGeom prst="rect">
            <a:avLst/>
          </a:prstGeom>
          <a:noFill/>
        </p:spPr>
      </p:pic>
      <p:pic>
        <p:nvPicPr>
          <p:cNvPr id="1083" name="Content Placeholder 6">
            <a:extLst>
              <a:ext uri="{FF2B5EF4-FFF2-40B4-BE49-F238E27FC236}">
                <a16:creationId xmlns:a16="http://schemas.microsoft.com/office/drawing/2014/main" id="{E7B70575-A29F-3A8A-6384-1B51CFF77278}"/>
              </a:ext>
            </a:extLst>
          </p:cNvPr>
          <p:cNvPicPr>
            <a:picLocks noGrp="1" noChangeAspect="1"/>
          </p:cNvPicPr>
          <p:nvPr>
            <p:ph sz="quarter" idx="41"/>
          </p:nvPr>
        </p:nvPicPr>
        <p:blipFill>
          <a:blip r:embed="rId15"/>
          <a:stretch>
            <a:fillRect/>
          </a:stretch>
        </p:blipFill>
        <p:spPr>
          <a:xfrm>
            <a:off x="3265406" y="1050815"/>
            <a:ext cx="1162212" cy="15718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99649159"/>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4">
            <a:extLst>
              <a:ext uri="{FF2B5EF4-FFF2-40B4-BE49-F238E27FC236}">
                <a16:creationId xmlns:a16="http://schemas.microsoft.com/office/drawing/2014/main" id="{A0200635-8784-395F-E796-7440C72556FB}"/>
              </a:ext>
            </a:extLst>
          </p:cNvPr>
          <p:cNvSpPr txBox="1">
            <a:spLocks/>
          </p:cNvSpPr>
          <p:nvPr/>
        </p:nvSpPr>
        <p:spPr>
          <a:xfrm>
            <a:off x="298788" y="307975"/>
            <a:ext cx="6570965" cy="289823"/>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dirty="0">
                <a:solidFill>
                  <a:srgbClr val="9CB2BC"/>
                </a:solidFill>
                <a:latin typeface="Domaine Text Medium" panose="020A0506080505060204" pitchFamily="18" charset="77"/>
              </a:rPr>
              <a:t>Designer Appointed Features  |  </a:t>
            </a:r>
            <a:r>
              <a:rPr lang="en-US" sz="1200" spc="200" dirty="0">
                <a:solidFill>
                  <a:srgbClr val="003A67"/>
                </a:solidFill>
                <a:latin typeface="Gotham Narrow Book" pitchFamily="2" charset="0"/>
              </a:rPr>
              <a:t>KITCHEN</a:t>
            </a:r>
            <a:endParaRPr lang="en-US" sz="1200" spc="200" dirty="0">
              <a:solidFill>
                <a:srgbClr val="003A67"/>
              </a:solidFill>
              <a:latin typeface="Gotham Narrow Book" pitchFamily="2" charset="0"/>
              <a:cs typeface="Gotham-Book"/>
            </a:endParaRPr>
          </a:p>
        </p:txBody>
      </p:sp>
      <p:graphicFrame>
        <p:nvGraphicFramePr>
          <p:cNvPr id="27" name="Table 4">
            <a:extLst>
              <a:ext uri="{FF2B5EF4-FFF2-40B4-BE49-F238E27FC236}">
                <a16:creationId xmlns:a16="http://schemas.microsoft.com/office/drawing/2014/main" id="{8CE78310-A0E2-49AD-B0A2-4763CE22BB54}"/>
              </a:ext>
            </a:extLst>
          </p:cNvPr>
          <p:cNvGraphicFramePr>
            <a:graphicFrameLocks noGrp="1"/>
          </p:cNvGraphicFramePr>
          <p:nvPr/>
        </p:nvGraphicFramePr>
        <p:xfrm>
          <a:off x="302975" y="838200"/>
          <a:ext cx="2233295" cy="4876800"/>
        </p:xfrm>
        <a:graphic>
          <a:graphicData uri="http://schemas.openxmlformats.org/drawingml/2006/table">
            <a:tbl>
              <a:tblPr bandRow="1">
                <a:tableStyleId>{5C22544A-7EE6-4342-B048-85BDC9FD1C3A}</a:tableStyleId>
              </a:tblPr>
              <a:tblGrid>
                <a:gridCol w="130175">
                  <a:extLst>
                    <a:ext uri="{9D8B030D-6E8A-4147-A177-3AD203B41FA5}">
                      <a16:colId xmlns:a16="http://schemas.microsoft.com/office/drawing/2014/main" val="506167090"/>
                    </a:ext>
                  </a:extLst>
                </a:gridCol>
                <a:gridCol w="2103120">
                  <a:extLst>
                    <a:ext uri="{9D8B030D-6E8A-4147-A177-3AD203B41FA5}">
                      <a16:colId xmlns:a16="http://schemas.microsoft.com/office/drawing/2014/main" val="2089363496"/>
                    </a:ext>
                  </a:extLst>
                </a:gridCol>
              </a:tblGrid>
              <a:tr h="182880">
                <a:tc>
                  <a:txBody>
                    <a:bodyPr/>
                    <a:lstStyle/>
                    <a:p>
                      <a:pPr algn="ctr"/>
                      <a:r>
                        <a:rPr lang="en-US" sz="700" b="1" i="0" spc="100" baseline="0" dirty="0">
                          <a:solidFill>
                            <a:srgbClr val="103153"/>
                          </a:solidFill>
                          <a:latin typeface="Gotham Narrow Medium" pitchFamily="2" charset="0"/>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100" normalizeH="0" baseline="0" noProof="0" dirty="0">
                          <a:ln>
                            <a:noFill/>
                          </a:ln>
                          <a:solidFill>
                            <a:srgbClr val="003A67"/>
                          </a:solidFill>
                          <a:effectLst/>
                          <a:uLnTx/>
                          <a:uFillTx/>
                          <a:latin typeface="Gotham Narrow Medium" pitchFamily="2" charset="0"/>
                          <a:ea typeface="+mn-ea"/>
                        </a:rPr>
                        <a:t>FAUCET</a:t>
                      </a:r>
                      <a:endParaRPr lang="en-US" sz="700" b="1" i="0"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59080">
                <a:tc>
                  <a:txBody>
                    <a:bodyPr/>
                    <a:lstStyle/>
                    <a:p>
                      <a:endParaRPr lang="en-US" sz="1000" b="0" i="0" dirty="0">
                        <a:solidFill>
                          <a:srgbClr val="103153"/>
                        </a:solidFill>
                        <a:latin typeface="Gotham Narrow Book" pitchFamily="2" charset="0"/>
                      </a:endParaRPr>
                    </a:p>
                  </a:txBody>
                  <a:tcPr marL="0" marR="0" marT="0" marB="0">
                    <a:lnT w="12700" cap="flat" cmpd="sng" algn="ctr">
                      <a:noFill/>
                      <a:prstDash val="solid"/>
                      <a:round/>
                      <a:headEnd type="none" w="med" len="med"/>
                      <a:tailEnd type="none" w="med" len="med"/>
                    </a:lnT>
                    <a:noFill/>
                  </a:tcPr>
                </a:tc>
                <a:tc>
                  <a:txBody>
                    <a:bodyPr/>
                    <a:lstStyle/>
                    <a:p>
                      <a:r>
                        <a:rPr lang="en-US" sz="1000" b="0" i="0" dirty="0">
                          <a:solidFill>
                            <a:srgbClr val="9CB2BC"/>
                          </a:solidFill>
                          <a:latin typeface="Domaine Text Medium" panose="020A0506080505060204" pitchFamily="18" charset="77"/>
                        </a:rPr>
                        <a:t>Kohler </a:t>
                      </a:r>
                      <a:r>
                        <a:rPr lang="en-US" sz="1000" b="0" i="0" dirty="0" err="1">
                          <a:solidFill>
                            <a:srgbClr val="9CB2BC"/>
                          </a:solidFill>
                          <a:latin typeface="Domaine Text Medium" panose="020A0506080505060204" pitchFamily="18" charset="77"/>
                        </a:rPr>
                        <a:t>Crue</a:t>
                      </a:r>
                      <a:endParaRPr lang="en-US" sz="1000" b="0" i="0" dirty="0">
                        <a:solidFill>
                          <a:srgbClr val="9CB2BC"/>
                        </a:solidFill>
                        <a:latin typeface="Domaine Text Medium" panose="020A0506080505060204" pitchFamily="18" charset="77"/>
                      </a:endParaRPr>
                    </a:p>
                    <a:p>
                      <a:r>
                        <a:rPr lang="en-US" sz="700" b="0" i="0" dirty="0">
                          <a:solidFill>
                            <a:srgbClr val="9CB2BC"/>
                          </a:solidFill>
                          <a:latin typeface="Gotham Narrow Book" pitchFamily="2" charset="0"/>
                        </a:rPr>
                        <a:t>Polished Chrome  |  Touchless Pull Down</a:t>
                      </a:r>
                    </a:p>
                  </a:txBody>
                  <a:tcPr marR="0" marT="0" marB="0">
                    <a:lnT w="12700" cmpd="sng">
                      <a:noFill/>
                    </a:lnT>
                    <a:noFill/>
                  </a:tcPr>
                </a:tc>
                <a:extLst>
                  <a:ext uri="{0D108BD9-81ED-4DB2-BD59-A6C34878D82A}">
                    <a16:rowId xmlns:a16="http://schemas.microsoft.com/office/drawing/2014/main" val="2148568488"/>
                  </a:ext>
                </a:extLst>
              </a:tr>
              <a:tr h="45720">
                <a:tc>
                  <a:txBody>
                    <a:bodyPr/>
                    <a:lstStyle/>
                    <a:p>
                      <a:endParaRPr lang="en-US" sz="300" b="0" i="0" dirty="0">
                        <a:solidFill>
                          <a:srgbClr val="103153"/>
                        </a:solidFill>
                        <a:latin typeface="Gotham Narrow Book" pitchFamily="2" charset="0"/>
                      </a:endParaRPr>
                    </a:p>
                  </a:txBody>
                  <a:tcPr marL="0" marR="0" marT="0" marB="0">
                    <a:noFill/>
                  </a:tcPr>
                </a:tc>
                <a:tc>
                  <a:txBody>
                    <a:bodyPr/>
                    <a:lstStyle/>
                    <a:p>
                      <a:endParaRPr lang="en-US" sz="300" b="0" i="0" dirty="0">
                        <a:latin typeface="Gotham Narrow Book" pitchFamily="2" charset="0"/>
                      </a:endParaRPr>
                    </a:p>
                  </a:txBody>
                  <a:tcPr marL="0" marR="0" marT="0" marB="0">
                    <a:noFill/>
                  </a:tcPr>
                </a:tc>
                <a:extLst>
                  <a:ext uri="{0D108BD9-81ED-4DB2-BD59-A6C34878D82A}">
                    <a16:rowId xmlns:a16="http://schemas.microsoft.com/office/drawing/2014/main" val="2324292840"/>
                  </a:ext>
                </a:extLst>
              </a:tr>
              <a:tr h="182880">
                <a:tc>
                  <a:txBody>
                    <a:bodyPr/>
                    <a:lstStyle/>
                    <a:p>
                      <a:pPr algn="ctr"/>
                      <a:r>
                        <a:rPr lang="en-US" sz="700" b="1" i="0" spc="100" baseline="0" dirty="0">
                          <a:solidFill>
                            <a:srgbClr val="103153"/>
                          </a:solidFill>
                          <a:latin typeface="Gotham Narrow Medium" pitchFamily="2" charset="0"/>
                        </a:rPr>
                        <a:t>2</a:t>
                      </a: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SINK</a:t>
                      </a: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915894401"/>
                  </a:ext>
                </a:extLst>
              </a:tr>
              <a:tr h="259080">
                <a:tc>
                  <a:txBody>
                    <a:bodyPr/>
                    <a:lstStyle/>
                    <a:p>
                      <a:endParaRPr lang="en-US" sz="1000" b="0" i="0" dirty="0">
                        <a:solidFill>
                          <a:srgbClr val="103153"/>
                        </a:solidFill>
                        <a:latin typeface="Gotham Narrow Book" pitchFamily="2" charset="0"/>
                      </a:endParaRPr>
                    </a:p>
                  </a:txBody>
                  <a:tcPr marL="0" marR="0" marT="0" marB="0">
                    <a:noFill/>
                  </a:tcPr>
                </a:tc>
                <a:tc>
                  <a:txBody>
                    <a:bodyPr/>
                    <a:lstStyle/>
                    <a:p>
                      <a:r>
                        <a:rPr lang="en-US" sz="1000" b="0" i="0" dirty="0">
                          <a:solidFill>
                            <a:srgbClr val="9CB2BC"/>
                          </a:solidFill>
                          <a:latin typeface="Domaine Text Medium" panose="020A0506080505060204" pitchFamily="18" charset="77"/>
                        </a:rPr>
                        <a:t>Kohler Vault</a:t>
                      </a:r>
                    </a:p>
                    <a:p>
                      <a:r>
                        <a:rPr lang="en-US" sz="700" b="0" i="0" dirty="0">
                          <a:solidFill>
                            <a:srgbClr val="9CB2BC"/>
                          </a:solidFill>
                          <a:latin typeface="Gotham Narrow Book" pitchFamily="2" charset="0"/>
                        </a:rPr>
                        <a:t>Stainless Steel  |  Single Bowl</a:t>
                      </a:r>
                    </a:p>
                  </a:txBody>
                  <a:tcPr marR="0" marT="0" marB="0">
                    <a:noFill/>
                  </a:tcPr>
                </a:tc>
                <a:extLst>
                  <a:ext uri="{0D108BD9-81ED-4DB2-BD59-A6C34878D82A}">
                    <a16:rowId xmlns:a16="http://schemas.microsoft.com/office/drawing/2014/main" val="3311888496"/>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4006975182"/>
                  </a:ext>
                </a:extLst>
              </a:tr>
              <a:tr h="182880">
                <a:tc>
                  <a:txBody>
                    <a:bodyPr/>
                    <a:lstStyle/>
                    <a:p>
                      <a:pPr algn="ctr"/>
                      <a:r>
                        <a:rPr lang="en-US" sz="700" b="1" i="0" spc="100" baseline="0" dirty="0">
                          <a:solidFill>
                            <a:srgbClr val="003A67"/>
                          </a:solidFill>
                          <a:latin typeface="Gotham Narrow Medium" pitchFamily="2" charset="0"/>
                        </a:rPr>
                        <a:t>3</a:t>
                      </a: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COUNTERTOP–Waterfall ISLAND</a:t>
                      </a: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1113449276"/>
                  </a:ext>
                </a:extLst>
              </a:tr>
              <a:tr h="259080">
                <a:tc>
                  <a:txBody>
                    <a:bodyPr/>
                    <a:lstStyle/>
                    <a:p>
                      <a:endParaRPr lang="en-US" sz="1000" b="0" i="0" dirty="0">
                        <a:solidFill>
                          <a:srgbClr val="103153"/>
                        </a:solidFill>
                        <a:latin typeface="Gotham Narrow Book" pitchFamily="2" charset="0"/>
                      </a:endParaRPr>
                    </a:p>
                  </a:txBody>
                  <a:tcPr marL="0" marR="0" marT="0" marB="0">
                    <a:noFill/>
                  </a:tcPr>
                </a:tc>
                <a:tc>
                  <a:txBody>
                    <a:bodyPr/>
                    <a:lstStyle/>
                    <a:p>
                      <a:r>
                        <a:rPr lang="en-US" sz="1000" b="0" i="0" dirty="0">
                          <a:solidFill>
                            <a:srgbClr val="9CB2BC"/>
                          </a:solidFill>
                          <a:latin typeface="Domaine Text Medium" panose="020A0506080505060204" pitchFamily="18" charset="77"/>
                        </a:rPr>
                        <a:t>Arizona Tile Quartz </a:t>
                      </a:r>
                    </a:p>
                    <a:p>
                      <a:r>
                        <a:rPr lang="en-US" sz="700" b="0" i="0" dirty="0">
                          <a:solidFill>
                            <a:srgbClr val="9CB2BC"/>
                          </a:solidFill>
                          <a:latin typeface="Gotham Narrow Book" pitchFamily="2" charset="0"/>
                        </a:rPr>
                        <a:t>Maxim |  2-1/4” Miter Edge </a:t>
                      </a:r>
                    </a:p>
                  </a:txBody>
                  <a:tcPr marR="0" marT="0" marB="0">
                    <a:noFill/>
                  </a:tcPr>
                </a:tc>
                <a:extLst>
                  <a:ext uri="{0D108BD9-81ED-4DB2-BD59-A6C34878D82A}">
                    <a16:rowId xmlns:a16="http://schemas.microsoft.com/office/drawing/2014/main" val="2264839515"/>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2432395300"/>
                  </a:ext>
                </a:extLst>
              </a:tr>
              <a:tr h="182880">
                <a:tc>
                  <a:txBody>
                    <a:bodyPr/>
                    <a:lstStyle/>
                    <a:p>
                      <a:pPr algn="ctr"/>
                      <a:r>
                        <a:rPr lang="en-US" sz="700" b="1" i="0" spc="100" baseline="0" dirty="0">
                          <a:solidFill>
                            <a:srgbClr val="003A67"/>
                          </a:solidFill>
                          <a:latin typeface="Gotham Narrow Medium" pitchFamily="2" charset="0"/>
                        </a:rPr>
                        <a:t>4</a:t>
                      </a: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COUNTERTOP–PERIMETER</a:t>
                      </a: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3094290827"/>
                  </a:ext>
                </a:extLst>
              </a:tr>
              <a:tr h="259080">
                <a:tc>
                  <a:txBody>
                    <a:bodyPr/>
                    <a:lstStyle/>
                    <a:p>
                      <a:endParaRPr lang="en-US" sz="1000" b="0" i="0" dirty="0">
                        <a:solidFill>
                          <a:srgbClr val="103153"/>
                        </a:solidFill>
                        <a:latin typeface="Gotham Narrow Book" pitchFamily="2" charset="0"/>
                      </a:endParaRPr>
                    </a:p>
                  </a:txBody>
                  <a:tcPr marL="0" marR="0" marT="0" marB="0">
                    <a:noFill/>
                  </a:tcPr>
                </a:tc>
                <a:tc>
                  <a:txBody>
                    <a:bodyPr/>
                    <a:lstStyle/>
                    <a:p>
                      <a:r>
                        <a:rPr lang="en-US" sz="1000" b="0" i="0" dirty="0">
                          <a:solidFill>
                            <a:srgbClr val="9CB2BC"/>
                          </a:solidFill>
                          <a:latin typeface="Domaine Text Medium" panose="020A0506080505060204" pitchFamily="18" charset="77"/>
                        </a:rPr>
                        <a:t>Arizona Tile Quartz </a:t>
                      </a:r>
                    </a:p>
                    <a:p>
                      <a:r>
                        <a:rPr lang="en-US" sz="700" b="0" i="0" dirty="0">
                          <a:solidFill>
                            <a:srgbClr val="9CB2BC"/>
                          </a:solidFill>
                          <a:latin typeface="Gotham Narrow Book" pitchFamily="2" charset="0"/>
                        </a:rPr>
                        <a:t>Maxim |  2-1/4” Miter Edge </a:t>
                      </a:r>
                    </a:p>
                  </a:txBody>
                  <a:tcPr marR="0" marT="0" marB="0">
                    <a:noFill/>
                  </a:tcPr>
                </a:tc>
                <a:extLst>
                  <a:ext uri="{0D108BD9-81ED-4DB2-BD59-A6C34878D82A}">
                    <a16:rowId xmlns:a16="http://schemas.microsoft.com/office/drawing/2014/main" val="3447102381"/>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2367251232"/>
                  </a:ext>
                </a:extLst>
              </a:tr>
              <a:tr h="182880">
                <a:tc>
                  <a:txBody>
                    <a:bodyPr/>
                    <a:lstStyle/>
                    <a:p>
                      <a:pPr algn="ctr"/>
                      <a:r>
                        <a:rPr lang="en-US" sz="700" b="1" i="0" spc="100" baseline="0" dirty="0">
                          <a:solidFill>
                            <a:srgbClr val="003A67"/>
                          </a:solidFill>
                          <a:latin typeface="Gotham Narrow Medium" pitchFamily="2" charset="0"/>
                        </a:rPr>
                        <a:t>5</a:t>
                      </a: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Countertop - BACKSPLASH</a:t>
                      </a: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2030059075"/>
                  </a:ext>
                </a:extLst>
              </a:tr>
              <a:tr h="259080">
                <a:tc>
                  <a:txBody>
                    <a:bodyPr/>
                    <a:lstStyle/>
                    <a:p>
                      <a:endParaRPr lang="en-US" sz="1000" b="0" i="0" dirty="0">
                        <a:solidFill>
                          <a:srgbClr val="103153"/>
                        </a:solidFill>
                        <a:latin typeface="Gotham Narrow Book" pitchFamily="2" charset="0"/>
                      </a:endParaRPr>
                    </a:p>
                  </a:txBody>
                  <a:tcPr marL="0" marR="0" marT="0" marB="0">
                    <a:noFill/>
                  </a:tcPr>
                </a:tc>
                <a:tc>
                  <a:txBody>
                    <a:bodyPr/>
                    <a:lstStyle/>
                    <a:p>
                      <a:r>
                        <a:rPr lang="en-US" sz="1000" b="0" i="0" dirty="0">
                          <a:solidFill>
                            <a:srgbClr val="9CB2BC"/>
                          </a:solidFill>
                          <a:latin typeface="Domaine Text Medium" panose="020A0506080505060204" pitchFamily="18" charset="77"/>
                        </a:rPr>
                        <a:t>Arizona Tile Quartz </a:t>
                      </a:r>
                    </a:p>
                    <a:p>
                      <a:r>
                        <a:rPr lang="en-US" sz="700" b="0" i="0" dirty="0">
                          <a:solidFill>
                            <a:srgbClr val="9CB2BC"/>
                          </a:solidFill>
                          <a:latin typeface="Gotham Narrow Book" pitchFamily="2" charset="0"/>
                        </a:rPr>
                        <a:t>Maxim |  Full Height</a:t>
                      </a:r>
                    </a:p>
                  </a:txBody>
                  <a:tcPr marR="0" marT="0" marB="0">
                    <a:noFill/>
                  </a:tcPr>
                </a:tc>
                <a:extLst>
                  <a:ext uri="{0D108BD9-81ED-4DB2-BD59-A6C34878D82A}">
                    <a16:rowId xmlns:a16="http://schemas.microsoft.com/office/drawing/2014/main" val="1883483634"/>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latin typeface="Gotham Narrow Book" pitchFamily="2" charset="0"/>
                      </a:endParaRPr>
                    </a:p>
                  </a:txBody>
                  <a:tcPr marL="0" marR="0" marT="0" marB="0">
                    <a:noFill/>
                  </a:tcPr>
                </a:tc>
                <a:extLst>
                  <a:ext uri="{0D108BD9-81ED-4DB2-BD59-A6C34878D82A}">
                    <a16:rowId xmlns:a16="http://schemas.microsoft.com/office/drawing/2014/main" val="2098329920"/>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4201255549"/>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556891569"/>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112438020"/>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1284633169"/>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4203593937"/>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latin typeface="Gotham Narrow Book" pitchFamily="2" charset="0"/>
                      </a:endParaRPr>
                    </a:p>
                  </a:txBody>
                  <a:tcPr marL="0" marR="0" marT="0" marB="0">
                    <a:noFill/>
                  </a:tcPr>
                </a:tc>
                <a:extLst>
                  <a:ext uri="{0D108BD9-81ED-4DB2-BD59-A6C34878D82A}">
                    <a16:rowId xmlns:a16="http://schemas.microsoft.com/office/drawing/2014/main" val="2954393768"/>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3561450437"/>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2989778256"/>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1136761796"/>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2578034754"/>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1758030678"/>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latin typeface="Gotham Narrow Book" pitchFamily="2" charset="0"/>
                      </a:endParaRPr>
                    </a:p>
                  </a:txBody>
                  <a:tcPr marL="0" marR="0" marT="0" marB="0">
                    <a:noFill/>
                  </a:tcPr>
                </a:tc>
                <a:extLst>
                  <a:ext uri="{0D108BD9-81ED-4DB2-BD59-A6C34878D82A}">
                    <a16:rowId xmlns:a16="http://schemas.microsoft.com/office/drawing/2014/main" val="4228585773"/>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966443379"/>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378393396"/>
                  </a:ext>
                </a:extLst>
              </a:tr>
              <a:tr h="45720">
                <a:tc>
                  <a:txBody>
                    <a:bodyPr/>
                    <a:lstStyle/>
                    <a:p>
                      <a:endParaRPr lang="en-US" sz="300" b="0" i="0" dirty="0">
                        <a:solidFill>
                          <a:srgbClr val="103153"/>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1192204331"/>
                  </a:ext>
                </a:extLst>
              </a:tr>
            </a:tbl>
          </a:graphicData>
        </a:graphic>
      </p:graphicFrame>
      <p:pic>
        <p:nvPicPr>
          <p:cNvPr id="7" name="Content Placeholder 6">
            <a:extLst>
              <a:ext uri="{FF2B5EF4-FFF2-40B4-BE49-F238E27FC236}">
                <a16:creationId xmlns:a16="http://schemas.microsoft.com/office/drawing/2014/main" id="{418EE886-18B0-044A-A347-AB2EEA936913}"/>
              </a:ext>
            </a:extLst>
          </p:cNvPr>
          <p:cNvPicPr>
            <a:picLocks noGrp="1" noChangeAspect="1"/>
          </p:cNvPicPr>
          <p:nvPr>
            <p:ph sz="quarter" idx="75"/>
          </p:nvPr>
        </p:nvPicPr>
        <p:blipFill>
          <a:blip r:embed="rId3"/>
          <a:stretch>
            <a:fillRect/>
          </a:stretch>
        </p:blipFill>
        <p:spPr>
          <a:xfrm>
            <a:off x="5418138" y="4357789"/>
            <a:ext cx="2028825" cy="2219123"/>
          </a:xfrm>
        </p:spPr>
      </p:pic>
      <p:pic>
        <p:nvPicPr>
          <p:cNvPr id="5" name="Content Placeholder 4">
            <a:extLst>
              <a:ext uri="{FF2B5EF4-FFF2-40B4-BE49-F238E27FC236}">
                <a16:creationId xmlns:a16="http://schemas.microsoft.com/office/drawing/2014/main" id="{7EE2D6FD-724C-65A2-6A7A-07C89FFACB6E}"/>
              </a:ext>
            </a:extLst>
          </p:cNvPr>
          <p:cNvPicPr>
            <a:picLocks noGrp="1" noChangeAspect="1"/>
          </p:cNvPicPr>
          <p:nvPr>
            <p:ph sz="quarter" idx="76"/>
          </p:nvPr>
        </p:nvPicPr>
        <p:blipFill>
          <a:blip r:embed="rId3"/>
          <a:stretch>
            <a:fillRect/>
          </a:stretch>
        </p:blipFill>
        <p:spPr>
          <a:xfrm>
            <a:off x="3111500" y="4356920"/>
            <a:ext cx="2030413" cy="2220860"/>
          </a:xfrm>
        </p:spPr>
      </p:pic>
      <p:pic>
        <p:nvPicPr>
          <p:cNvPr id="10" name="Content Placeholder 9">
            <a:extLst>
              <a:ext uri="{FF2B5EF4-FFF2-40B4-BE49-F238E27FC236}">
                <a16:creationId xmlns:a16="http://schemas.microsoft.com/office/drawing/2014/main" id="{F927C2BB-CB0B-59EC-FAE0-BA3FB429B862}"/>
              </a:ext>
            </a:extLst>
          </p:cNvPr>
          <p:cNvPicPr>
            <a:picLocks noGrp="1" noChangeAspect="1"/>
          </p:cNvPicPr>
          <p:nvPr>
            <p:ph sz="quarter" idx="77"/>
          </p:nvPr>
        </p:nvPicPr>
        <p:blipFill>
          <a:blip r:embed="rId3"/>
          <a:stretch>
            <a:fillRect/>
          </a:stretch>
        </p:blipFill>
        <p:spPr>
          <a:xfrm>
            <a:off x="7723188" y="4356921"/>
            <a:ext cx="2030412" cy="2220858"/>
          </a:xfrm>
        </p:spPr>
      </p:pic>
      <p:sp>
        <p:nvSpPr>
          <p:cNvPr id="56" name="TextBox 55">
            <a:extLst>
              <a:ext uri="{FF2B5EF4-FFF2-40B4-BE49-F238E27FC236}">
                <a16:creationId xmlns:a16="http://schemas.microsoft.com/office/drawing/2014/main" id="{D150D905-6B40-5A2D-249F-9E42AE8E4C5D}"/>
              </a:ext>
            </a:extLst>
          </p:cNvPr>
          <p:cNvSpPr txBox="1"/>
          <p:nvPr/>
        </p:nvSpPr>
        <p:spPr>
          <a:xfrm>
            <a:off x="5162188" y="6660706"/>
            <a:ext cx="245580" cy="215444"/>
          </a:xfrm>
          <a:prstGeom prst="rect">
            <a:avLst/>
          </a:prstGeom>
          <a:noFill/>
        </p:spPr>
        <p:txBody>
          <a:bodyPr wrap="none" rtlCol="0">
            <a:spAutoFit/>
          </a:bodyPr>
          <a:lstStyle/>
          <a:p>
            <a:r>
              <a:rPr lang="en-US" sz="800" dirty="0">
                <a:solidFill>
                  <a:srgbClr val="003A67"/>
                </a:solidFill>
                <a:latin typeface="Gotham Narrow Medium" pitchFamily="50" charset="0"/>
              </a:rPr>
              <a:t>4</a:t>
            </a:r>
          </a:p>
        </p:txBody>
      </p:sp>
      <p:sp>
        <p:nvSpPr>
          <p:cNvPr id="57" name="TextBox 56">
            <a:extLst>
              <a:ext uri="{FF2B5EF4-FFF2-40B4-BE49-F238E27FC236}">
                <a16:creationId xmlns:a16="http://schemas.microsoft.com/office/drawing/2014/main" id="{9BA8B4C6-098F-14EA-0858-1005F551EA08}"/>
              </a:ext>
            </a:extLst>
          </p:cNvPr>
          <p:cNvSpPr txBox="1"/>
          <p:nvPr/>
        </p:nvSpPr>
        <p:spPr>
          <a:xfrm>
            <a:off x="2865859" y="6660706"/>
            <a:ext cx="245580" cy="215444"/>
          </a:xfrm>
          <a:prstGeom prst="rect">
            <a:avLst/>
          </a:prstGeom>
          <a:noFill/>
        </p:spPr>
        <p:txBody>
          <a:bodyPr wrap="none" rtlCol="0">
            <a:spAutoFit/>
          </a:bodyPr>
          <a:lstStyle/>
          <a:p>
            <a:r>
              <a:rPr lang="en-US" sz="800" dirty="0">
                <a:solidFill>
                  <a:srgbClr val="003A67"/>
                </a:solidFill>
                <a:latin typeface="Gotham Narrow Medium" pitchFamily="50" charset="0"/>
              </a:rPr>
              <a:t>3</a:t>
            </a:r>
          </a:p>
        </p:txBody>
      </p:sp>
      <p:sp>
        <p:nvSpPr>
          <p:cNvPr id="58" name="TextBox 57">
            <a:extLst>
              <a:ext uri="{FF2B5EF4-FFF2-40B4-BE49-F238E27FC236}">
                <a16:creationId xmlns:a16="http://schemas.microsoft.com/office/drawing/2014/main" id="{296F5D2E-ACE6-ED62-B2C4-88F684AA0DBC}"/>
              </a:ext>
            </a:extLst>
          </p:cNvPr>
          <p:cNvSpPr txBox="1"/>
          <p:nvPr/>
        </p:nvSpPr>
        <p:spPr>
          <a:xfrm>
            <a:off x="7479626" y="6660706"/>
            <a:ext cx="240772" cy="215444"/>
          </a:xfrm>
          <a:prstGeom prst="rect">
            <a:avLst/>
          </a:prstGeom>
          <a:noFill/>
        </p:spPr>
        <p:txBody>
          <a:bodyPr wrap="none" rtlCol="0">
            <a:spAutoFit/>
          </a:bodyPr>
          <a:lstStyle/>
          <a:p>
            <a:r>
              <a:rPr lang="en-US" sz="800" dirty="0">
                <a:solidFill>
                  <a:srgbClr val="003A67"/>
                </a:solidFill>
                <a:latin typeface="Gotham Narrow Medium" pitchFamily="50" charset="0"/>
              </a:rPr>
              <a:t>5</a:t>
            </a:r>
          </a:p>
        </p:txBody>
      </p:sp>
      <p:sp>
        <p:nvSpPr>
          <p:cNvPr id="59" name="TextBox 58">
            <a:extLst>
              <a:ext uri="{FF2B5EF4-FFF2-40B4-BE49-F238E27FC236}">
                <a16:creationId xmlns:a16="http://schemas.microsoft.com/office/drawing/2014/main" id="{187B0A8B-F36A-6DAC-8482-B2A2BD14CDB5}"/>
              </a:ext>
            </a:extLst>
          </p:cNvPr>
          <p:cNvSpPr txBox="1"/>
          <p:nvPr/>
        </p:nvSpPr>
        <p:spPr>
          <a:xfrm>
            <a:off x="3872405" y="3563034"/>
            <a:ext cx="219932" cy="215444"/>
          </a:xfrm>
          <a:prstGeom prst="rect">
            <a:avLst/>
          </a:prstGeom>
          <a:noFill/>
        </p:spPr>
        <p:txBody>
          <a:bodyPr wrap="none" rtlCol="0">
            <a:spAutoFit/>
          </a:bodyPr>
          <a:lstStyle/>
          <a:p>
            <a:r>
              <a:rPr lang="en-US" sz="800" dirty="0">
                <a:solidFill>
                  <a:srgbClr val="003A67"/>
                </a:solidFill>
                <a:latin typeface="Gotham Narrow Medium" pitchFamily="50" charset="0"/>
              </a:rPr>
              <a:t>1</a:t>
            </a:r>
          </a:p>
        </p:txBody>
      </p:sp>
      <p:sp>
        <p:nvSpPr>
          <p:cNvPr id="60" name="TextBox 59">
            <a:extLst>
              <a:ext uri="{FF2B5EF4-FFF2-40B4-BE49-F238E27FC236}">
                <a16:creationId xmlns:a16="http://schemas.microsoft.com/office/drawing/2014/main" id="{5DD2F493-53A1-5095-38DC-81E47EEC9948}"/>
              </a:ext>
            </a:extLst>
          </p:cNvPr>
          <p:cNvSpPr txBox="1"/>
          <p:nvPr/>
        </p:nvSpPr>
        <p:spPr>
          <a:xfrm>
            <a:off x="6480526" y="3563034"/>
            <a:ext cx="245580" cy="215444"/>
          </a:xfrm>
          <a:prstGeom prst="rect">
            <a:avLst/>
          </a:prstGeom>
          <a:noFill/>
        </p:spPr>
        <p:txBody>
          <a:bodyPr wrap="none" rtlCol="0">
            <a:spAutoFit/>
          </a:bodyPr>
          <a:lstStyle/>
          <a:p>
            <a:r>
              <a:rPr lang="en-US" sz="800" dirty="0">
                <a:solidFill>
                  <a:srgbClr val="003A67"/>
                </a:solidFill>
                <a:latin typeface="Gotham Narrow Medium" pitchFamily="50" charset="0"/>
              </a:rPr>
              <a:t>2</a:t>
            </a:r>
          </a:p>
        </p:txBody>
      </p:sp>
      <p:pic>
        <p:nvPicPr>
          <p:cNvPr id="2" name="Content Placeholder 6">
            <a:extLst>
              <a:ext uri="{FF2B5EF4-FFF2-40B4-BE49-F238E27FC236}">
                <a16:creationId xmlns:a16="http://schemas.microsoft.com/office/drawing/2014/main" id="{4BEB7E65-7D4E-38DA-6CBE-1B1CB880A5E2}"/>
              </a:ext>
            </a:extLst>
          </p:cNvPr>
          <p:cNvPicPr>
            <a:picLocks noGrp="1" noChangeAspect="1"/>
          </p:cNvPicPr>
          <p:nvPr>
            <p:ph sz="quarter" idx="41"/>
          </p:nvPr>
        </p:nvPicPr>
        <p:blipFill>
          <a:blip r:embed="rId4">
            <a:extLst>
              <a:ext uri="{28A0092B-C50C-407E-A947-70E740481C1C}">
                <a14:useLocalDpi xmlns:a14="http://schemas.microsoft.com/office/drawing/2010/main" val="0"/>
              </a:ext>
            </a:extLst>
          </a:blip>
          <a:srcRect/>
          <a:stretch/>
        </p:blipFill>
        <p:spPr>
          <a:xfrm>
            <a:off x="4450558" y="1105403"/>
            <a:ext cx="984117" cy="1823334"/>
          </a:xfrm>
          <a:prstGeom prst="rect">
            <a:avLst/>
          </a:prstGeom>
          <a:noFill/>
        </p:spPr>
      </p:pic>
      <p:pic>
        <p:nvPicPr>
          <p:cNvPr id="3" name="Content Placeholder 2">
            <a:extLst>
              <a:ext uri="{FF2B5EF4-FFF2-40B4-BE49-F238E27FC236}">
                <a16:creationId xmlns:a16="http://schemas.microsoft.com/office/drawing/2014/main" id="{2332FB25-5FF4-8A7C-E9E9-A9DF7511D0E9}"/>
              </a:ext>
            </a:extLst>
          </p:cNvPr>
          <p:cNvPicPr>
            <a:picLocks noGrp="1" noChangeAspect="1" noChangeArrowheads="1"/>
          </p:cNvPicPr>
          <p:nvPr>
            <p:ph sz="quarter" idx="74"/>
          </p:nvPr>
        </p:nvPicPr>
        <p:blipFill>
          <a:blip r:embed="rId5" cstate="print">
            <a:extLst>
              <a:ext uri="{28A0092B-C50C-407E-A947-70E740481C1C}">
                <a14:useLocalDpi xmlns:a14="http://schemas.microsoft.com/office/drawing/2010/main" val="0"/>
              </a:ext>
            </a:extLst>
          </a:blip>
          <a:srcRect/>
          <a:stretch>
            <a:fillRect/>
          </a:stretch>
        </p:blipFill>
        <p:spPr bwMode="auto">
          <a:xfrm>
            <a:off x="6726238" y="1811539"/>
            <a:ext cx="2030412" cy="1117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799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4">
            <a:extLst>
              <a:ext uri="{FF2B5EF4-FFF2-40B4-BE49-F238E27FC236}">
                <a16:creationId xmlns:a16="http://schemas.microsoft.com/office/drawing/2014/main" id="{B3626EF9-4732-97E8-61EA-2EA7DBC5C012}"/>
              </a:ext>
            </a:extLst>
          </p:cNvPr>
          <p:cNvGraphicFramePr>
            <a:graphicFrameLocks noGrp="1"/>
          </p:cNvGraphicFramePr>
          <p:nvPr/>
        </p:nvGraphicFramePr>
        <p:xfrm>
          <a:off x="304800" y="914400"/>
          <a:ext cx="2233295" cy="2932176"/>
        </p:xfrm>
        <a:graphic>
          <a:graphicData uri="http://schemas.openxmlformats.org/drawingml/2006/table">
            <a:tbl>
              <a:tblPr bandRow="1">
                <a:tableStyleId>{5C22544A-7EE6-4342-B048-85BDC9FD1C3A}</a:tableStyleId>
              </a:tblPr>
              <a:tblGrid>
                <a:gridCol w="130175">
                  <a:extLst>
                    <a:ext uri="{9D8B030D-6E8A-4147-A177-3AD203B41FA5}">
                      <a16:colId xmlns:a16="http://schemas.microsoft.com/office/drawing/2014/main" val="506167090"/>
                    </a:ext>
                  </a:extLst>
                </a:gridCol>
                <a:gridCol w="2103120">
                  <a:extLst>
                    <a:ext uri="{9D8B030D-6E8A-4147-A177-3AD203B41FA5}">
                      <a16:colId xmlns:a16="http://schemas.microsoft.com/office/drawing/2014/main" val="2089363496"/>
                    </a:ext>
                  </a:extLst>
                </a:gridCol>
              </a:tblGrid>
              <a:tr h="182880">
                <a:tc>
                  <a:txBody>
                    <a:bodyPr/>
                    <a:lstStyle/>
                    <a:p>
                      <a:pPr algn="ctr"/>
                      <a:r>
                        <a:rPr lang="en-US" sz="700" b="1" i="0" spc="100" baseline="0" dirty="0">
                          <a:solidFill>
                            <a:srgbClr val="103153"/>
                          </a:solidFill>
                          <a:latin typeface="Gotham Narrow Medium" pitchFamily="2" charset="0"/>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REFRIGERATOR</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59080">
                <a:tc>
                  <a:txBody>
                    <a:bodyPr/>
                    <a:lstStyle/>
                    <a:p>
                      <a:endParaRPr lang="en-US" sz="1000" b="0" i="0" dirty="0">
                        <a:solidFill>
                          <a:srgbClr val="103153"/>
                        </a:solidFill>
                        <a:latin typeface="Gotham Narrow Book" pitchFamily="2" charset="0"/>
                      </a:endParaRPr>
                    </a:p>
                  </a:txBody>
                  <a:tcPr marL="0" marR="0" marT="0" marB="0">
                    <a:lnT w="12700" cap="flat" cmpd="sng" algn="ctr">
                      <a:noFill/>
                      <a:prstDash val="solid"/>
                      <a:round/>
                      <a:headEnd type="none" w="med" len="med"/>
                      <a:tailEnd type="none" w="med" len="med"/>
                    </a:lnT>
                    <a:noFill/>
                  </a:tcPr>
                </a:tc>
                <a:tc>
                  <a:txBody>
                    <a:bodyPr/>
                    <a:lstStyle/>
                    <a:p>
                      <a:r>
                        <a:rPr lang="en-US" sz="1000" b="0" i="0" dirty="0">
                          <a:solidFill>
                            <a:srgbClr val="9CB2BC"/>
                          </a:solidFill>
                          <a:latin typeface="Domaine Text Medium" panose="020A0506080505060204" pitchFamily="18" charset="77"/>
                        </a:rPr>
                        <a:t>KitchenAid French Door</a:t>
                      </a:r>
                    </a:p>
                    <a:p>
                      <a:r>
                        <a:rPr lang="en-US" sz="700" b="0" i="0" dirty="0">
                          <a:solidFill>
                            <a:srgbClr val="9CB2BC"/>
                          </a:solidFill>
                          <a:latin typeface="Gotham Narrow Book" pitchFamily="2" charset="0"/>
                        </a:rPr>
                        <a:t>Stainless Steel  |  36” Freestanding </a:t>
                      </a:r>
                    </a:p>
                  </a:txBody>
                  <a:tcPr marR="0" marT="0" marB="0">
                    <a:lnT w="12700" cmpd="sng">
                      <a:noFill/>
                    </a:lnT>
                    <a:noFill/>
                  </a:tcPr>
                </a:tc>
                <a:extLst>
                  <a:ext uri="{0D108BD9-81ED-4DB2-BD59-A6C34878D82A}">
                    <a16:rowId xmlns:a16="http://schemas.microsoft.com/office/drawing/2014/main" val="2148568488"/>
                  </a:ext>
                </a:extLst>
              </a:tr>
              <a:tr h="45720">
                <a:tc>
                  <a:txBody>
                    <a:bodyPr/>
                    <a:lstStyle/>
                    <a:p>
                      <a:endParaRPr lang="en-US" sz="300" b="0" i="0" dirty="0">
                        <a:solidFill>
                          <a:srgbClr val="103153"/>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2324292840"/>
                  </a:ext>
                </a:extLst>
              </a:tr>
              <a:tr h="182880">
                <a:tc>
                  <a:txBody>
                    <a:bodyPr/>
                    <a:lstStyle/>
                    <a:p>
                      <a:pPr algn="ctr"/>
                      <a:r>
                        <a:rPr lang="en-US" sz="700" b="1" i="0" spc="100" baseline="0" dirty="0">
                          <a:solidFill>
                            <a:srgbClr val="103153"/>
                          </a:solidFill>
                          <a:latin typeface="Gotham Narrow Medium" pitchFamily="2" charset="0"/>
                        </a:rPr>
                        <a:t>2</a:t>
                      </a: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Microwave/VENT HOOD</a:t>
                      </a: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915894401"/>
                  </a:ext>
                </a:extLst>
              </a:tr>
              <a:tr h="259080">
                <a:tc>
                  <a:txBody>
                    <a:bodyPr/>
                    <a:lstStyle/>
                    <a:p>
                      <a:endParaRPr lang="en-US" sz="1000" b="0" i="0" dirty="0">
                        <a:solidFill>
                          <a:srgbClr val="103153"/>
                        </a:solidFill>
                        <a:latin typeface="Gotham Narrow Book" pitchFamily="2" charset="0"/>
                      </a:endParaRPr>
                    </a:p>
                  </a:txBody>
                  <a:tcPr marL="0" marR="0" marT="0" marB="0">
                    <a:noFill/>
                  </a:tcPr>
                </a:tc>
                <a:tc>
                  <a:txBody>
                    <a:bodyPr/>
                    <a:lstStyle/>
                    <a:p>
                      <a:r>
                        <a:rPr lang="en-US" sz="1000" b="0" i="0" dirty="0">
                          <a:solidFill>
                            <a:srgbClr val="9CB2BC"/>
                          </a:solidFill>
                          <a:latin typeface="Domaine Text Medium" panose="020A0506080505060204" pitchFamily="18" charset="77"/>
                        </a:rPr>
                        <a:t>KitchenAid </a:t>
                      </a:r>
                    </a:p>
                    <a:p>
                      <a:r>
                        <a:rPr lang="en-US" sz="700" b="0" i="0" dirty="0">
                          <a:solidFill>
                            <a:srgbClr val="9CB2BC"/>
                          </a:solidFill>
                          <a:latin typeface="Gotham Narrow Book" pitchFamily="2" charset="0"/>
                        </a:rPr>
                        <a:t>Stainless Steel  |  30” Hood Combo</a:t>
                      </a:r>
                    </a:p>
                  </a:txBody>
                  <a:tcPr marR="0" marT="0" marB="0">
                    <a:noFill/>
                  </a:tcPr>
                </a:tc>
                <a:extLst>
                  <a:ext uri="{0D108BD9-81ED-4DB2-BD59-A6C34878D82A}">
                    <a16:rowId xmlns:a16="http://schemas.microsoft.com/office/drawing/2014/main" val="3311888496"/>
                  </a:ext>
                </a:extLst>
              </a:tr>
              <a:tr h="45720">
                <a:tc>
                  <a:txBody>
                    <a:bodyPr/>
                    <a:lstStyle/>
                    <a:p>
                      <a:endParaRPr lang="en-US" sz="300" b="0" i="0" dirty="0">
                        <a:solidFill>
                          <a:srgbClr val="103153"/>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4006975182"/>
                  </a:ext>
                </a:extLst>
              </a:tr>
              <a:tr h="182880">
                <a:tc>
                  <a:txBody>
                    <a:bodyPr/>
                    <a:lstStyle/>
                    <a:p>
                      <a:pPr algn="ctr"/>
                      <a:r>
                        <a:rPr lang="en-US" sz="700" b="1" i="0" spc="100" baseline="0" dirty="0">
                          <a:solidFill>
                            <a:srgbClr val="103153"/>
                          </a:solidFill>
                          <a:latin typeface="Gotham Narrow Medium" pitchFamily="2" charset="0"/>
                        </a:rPr>
                        <a:t>3</a:t>
                      </a: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Dishwasher</a:t>
                      </a: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1113449276"/>
                  </a:ext>
                </a:extLst>
              </a:tr>
              <a:tr h="259080">
                <a:tc>
                  <a:txBody>
                    <a:bodyPr/>
                    <a:lstStyle/>
                    <a:p>
                      <a:endParaRPr lang="en-US" sz="1000" b="0" i="0" dirty="0">
                        <a:solidFill>
                          <a:srgbClr val="103153"/>
                        </a:solidFill>
                        <a:latin typeface="Gotham Narrow Book" pitchFamily="2" charset="0"/>
                      </a:endParaRPr>
                    </a:p>
                  </a:txBody>
                  <a:tcPr marL="0" marR="0" marT="0" marB="0">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rgbClr val="9CB2BC"/>
                          </a:solidFill>
                          <a:latin typeface="Domaine Text Medium" panose="020A0506080505060204" pitchFamily="18" charset="77"/>
                        </a:rPr>
                        <a:t>KitchenAid  </a:t>
                      </a:r>
                    </a:p>
                    <a:p>
                      <a:r>
                        <a:rPr lang="en-US" sz="700" b="0" i="0" dirty="0">
                          <a:solidFill>
                            <a:srgbClr val="9CB2BC"/>
                          </a:solidFill>
                          <a:latin typeface="Gotham Narrow Book" pitchFamily="2" charset="0"/>
                        </a:rPr>
                        <a:t>Stainless Steel  |  Hidden Controls</a:t>
                      </a:r>
                    </a:p>
                  </a:txBody>
                  <a:tcPr marR="0" marT="0" marB="0">
                    <a:noFill/>
                  </a:tcPr>
                </a:tc>
                <a:extLst>
                  <a:ext uri="{0D108BD9-81ED-4DB2-BD59-A6C34878D82A}">
                    <a16:rowId xmlns:a16="http://schemas.microsoft.com/office/drawing/2014/main" val="2264839515"/>
                  </a:ext>
                </a:extLst>
              </a:tr>
              <a:tr h="45720">
                <a:tc>
                  <a:txBody>
                    <a:bodyPr/>
                    <a:lstStyle/>
                    <a:p>
                      <a:endParaRPr lang="en-US" sz="300" b="0" i="0" dirty="0">
                        <a:solidFill>
                          <a:srgbClr val="103153"/>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2432395300"/>
                  </a:ext>
                </a:extLst>
              </a:tr>
              <a:tr h="182880">
                <a:tc>
                  <a:txBody>
                    <a:bodyPr/>
                    <a:lstStyle/>
                    <a:p>
                      <a:pPr algn="ctr"/>
                      <a:r>
                        <a:rPr lang="en-US" sz="700" b="1" i="0" spc="100" baseline="0" dirty="0">
                          <a:solidFill>
                            <a:srgbClr val="103153"/>
                          </a:solidFill>
                          <a:latin typeface="Gotham Narrow Medium" pitchFamily="2" charset="0"/>
                        </a:rPr>
                        <a:t>4</a:t>
                      </a: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Range</a:t>
                      </a: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3094290827"/>
                  </a:ext>
                </a:extLst>
              </a:tr>
              <a:tr h="259080">
                <a:tc>
                  <a:txBody>
                    <a:bodyPr/>
                    <a:lstStyle/>
                    <a:p>
                      <a:endParaRPr lang="en-US" sz="1000" b="0" i="0" dirty="0">
                        <a:solidFill>
                          <a:srgbClr val="103153"/>
                        </a:solidFill>
                        <a:latin typeface="Gotham Narrow Book" pitchFamily="2" charset="0"/>
                      </a:endParaRPr>
                    </a:p>
                  </a:txBody>
                  <a:tcPr marL="0" marR="0" marT="0" marB="0">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rgbClr val="9CB2BC"/>
                          </a:solidFill>
                          <a:latin typeface="Domaine Text Medium" panose="020A0506080505060204" pitchFamily="18" charset="77"/>
                        </a:rPr>
                        <a:t>KitchenAid </a:t>
                      </a:r>
                    </a:p>
                    <a:p>
                      <a:r>
                        <a:rPr lang="en-US" sz="700" b="0" i="0" dirty="0">
                          <a:solidFill>
                            <a:srgbClr val="9CB2BC"/>
                          </a:solidFill>
                          <a:latin typeface="Gotham Narrow Book" pitchFamily="2" charset="0"/>
                        </a:rPr>
                        <a:t>Stainless Steel  |  30” Gas Range</a:t>
                      </a:r>
                    </a:p>
                  </a:txBody>
                  <a:tcPr marR="0" marT="0" marB="0">
                    <a:noFill/>
                  </a:tcPr>
                </a:tc>
                <a:extLst>
                  <a:ext uri="{0D108BD9-81ED-4DB2-BD59-A6C34878D82A}">
                    <a16:rowId xmlns:a16="http://schemas.microsoft.com/office/drawing/2014/main" val="3447102381"/>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2367251232"/>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2030059075"/>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1883483634"/>
                  </a:ext>
                </a:extLst>
              </a:tr>
              <a:tr h="45720">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latin typeface="Gotham Narrow Book" pitchFamily="2" charset="0"/>
                      </a:endParaRPr>
                    </a:p>
                  </a:txBody>
                  <a:tcPr marL="0" marR="0" marT="0" marB="0">
                    <a:noFill/>
                  </a:tcPr>
                </a:tc>
                <a:extLst>
                  <a:ext uri="{0D108BD9-81ED-4DB2-BD59-A6C34878D82A}">
                    <a16:rowId xmlns:a16="http://schemas.microsoft.com/office/drawing/2014/main" val="2098329920"/>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noFill/>
                  </a:tcPr>
                </a:tc>
                <a:extLst>
                  <a:ext uri="{0D108BD9-81ED-4DB2-BD59-A6C34878D82A}">
                    <a16:rowId xmlns:a16="http://schemas.microsoft.com/office/drawing/2014/main" val="4201255549"/>
                  </a:ext>
                </a:extLst>
              </a:tr>
              <a:tr h="259080">
                <a:tc>
                  <a:txBody>
                    <a:bodyPr/>
                    <a:lstStyle/>
                    <a:p>
                      <a:endParaRPr lang="en-US" sz="1000" b="0" i="0" dirty="0">
                        <a:solidFill>
                          <a:srgbClr val="003A67"/>
                        </a:solidFill>
                        <a:latin typeface="Gotham Narrow Book" pitchFamily="2" charset="0"/>
                      </a:endParaRPr>
                    </a:p>
                  </a:txBody>
                  <a:tcPr marL="0" marR="0" marT="0" marB="0">
                    <a:noFill/>
                  </a:tcPr>
                </a:tc>
                <a:tc>
                  <a:txBody>
                    <a:bodyPr/>
                    <a:lstStyle/>
                    <a:p>
                      <a:endParaRPr lang="en-US" sz="700" b="0" i="0" dirty="0">
                        <a:solidFill>
                          <a:srgbClr val="9CB2BC"/>
                        </a:solidFill>
                        <a:latin typeface="Gotham Narrow Book" pitchFamily="2" charset="0"/>
                      </a:endParaRPr>
                    </a:p>
                  </a:txBody>
                  <a:tcPr marR="0" marT="0" marB="0">
                    <a:noFill/>
                  </a:tcPr>
                </a:tc>
                <a:extLst>
                  <a:ext uri="{0D108BD9-81ED-4DB2-BD59-A6C34878D82A}">
                    <a16:rowId xmlns:a16="http://schemas.microsoft.com/office/drawing/2014/main" val="556891569"/>
                  </a:ext>
                </a:extLst>
              </a:tr>
              <a:tr h="51816">
                <a:tc>
                  <a:txBody>
                    <a:bodyPr/>
                    <a:lstStyle/>
                    <a:p>
                      <a:endParaRPr lang="en-US" sz="300" b="0" i="0" dirty="0">
                        <a:solidFill>
                          <a:srgbClr val="003A67"/>
                        </a:solidFill>
                        <a:latin typeface="Gotham Narrow Book" pitchFamily="2" charset="0"/>
                      </a:endParaRPr>
                    </a:p>
                  </a:txBody>
                  <a:tcPr marL="0" marR="0" marT="0" marB="0">
                    <a:noFill/>
                  </a:tcPr>
                </a:tc>
                <a:tc>
                  <a:txBody>
                    <a:bodyPr/>
                    <a:lstStyle/>
                    <a:p>
                      <a:endParaRPr lang="en-US" sz="300" b="0" i="0" dirty="0">
                        <a:solidFill>
                          <a:srgbClr val="9CB2BC"/>
                        </a:solidFill>
                        <a:latin typeface="Gotham Narrow Book" pitchFamily="2" charset="0"/>
                      </a:endParaRPr>
                    </a:p>
                  </a:txBody>
                  <a:tcPr marL="0" marR="0" marT="0" marB="0">
                    <a:noFill/>
                  </a:tcPr>
                </a:tc>
                <a:extLst>
                  <a:ext uri="{0D108BD9-81ED-4DB2-BD59-A6C34878D82A}">
                    <a16:rowId xmlns:a16="http://schemas.microsoft.com/office/drawing/2014/main" val="112438020"/>
                  </a:ext>
                </a:extLst>
              </a:tr>
            </a:tbl>
          </a:graphicData>
        </a:graphic>
      </p:graphicFrame>
      <p:sp>
        <p:nvSpPr>
          <p:cNvPr id="8" name="object 4">
            <a:extLst>
              <a:ext uri="{FF2B5EF4-FFF2-40B4-BE49-F238E27FC236}">
                <a16:creationId xmlns:a16="http://schemas.microsoft.com/office/drawing/2014/main" id="{A0200635-8784-395F-E796-7440C72556FB}"/>
              </a:ext>
            </a:extLst>
          </p:cNvPr>
          <p:cNvSpPr txBox="1">
            <a:spLocks/>
          </p:cNvSpPr>
          <p:nvPr/>
        </p:nvSpPr>
        <p:spPr>
          <a:xfrm>
            <a:off x="298788" y="307975"/>
            <a:ext cx="6570965" cy="289823"/>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dirty="0">
                <a:solidFill>
                  <a:srgbClr val="9CB2BC"/>
                </a:solidFill>
                <a:latin typeface="Domaine Text Medium" panose="020A0506080505060204" pitchFamily="18" charset="77"/>
              </a:rPr>
              <a:t>Designer Appointed Features  |  </a:t>
            </a:r>
            <a:r>
              <a:rPr lang="en-US" sz="1200" spc="200" dirty="0">
                <a:solidFill>
                  <a:srgbClr val="003A67"/>
                </a:solidFill>
                <a:latin typeface="Gotham Narrow Book" pitchFamily="2" charset="0"/>
              </a:rPr>
              <a:t>KITCHEN APPLIANCES</a:t>
            </a:r>
            <a:endParaRPr lang="en-US" sz="1200" spc="200" dirty="0">
              <a:solidFill>
                <a:srgbClr val="003A67"/>
              </a:solidFill>
              <a:latin typeface="Gotham Narrow Book" pitchFamily="2" charset="0"/>
              <a:cs typeface="Gotham-Book"/>
            </a:endParaRPr>
          </a:p>
        </p:txBody>
      </p:sp>
      <p:sp>
        <p:nvSpPr>
          <p:cNvPr id="35" name="TextBox 34">
            <a:extLst>
              <a:ext uri="{FF2B5EF4-FFF2-40B4-BE49-F238E27FC236}">
                <a16:creationId xmlns:a16="http://schemas.microsoft.com/office/drawing/2014/main" id="{91057E00-5A44-4C48-8354-762D67306FDF}"/>
              </a:ext>
            </a:extLst>
          </p:cNvPr>
          <p:cNvSpPr txBox="1"/>
          <p:nvPr/>
        </p:nvSpPr>
        <p:spPr>
          <a:xfrm>
            <a:off x="2899342" y="6680580"/>
            <a:ext cx="245580" cy="215444"/>
          </a:xfrm>
          <a:prstGeom prst="rect">
            <a:avLst/>
          </a:prstGeom>
          <a:noFill/>
        </p:spPr>
        <p:txBody>
          <a:bodyPr wrap="none" rtlCol="0">
            <a:spAutoFit/>
          </a:bodyPr>
          <a:lstStyle/>
          <a:p>
            <a:r>
              <a:rPr lang="en-US" sz="800" dirty="0">
                <a:solidFill>
                  <a:srgbClr val="003A67"/>
                </a:solidFill>
                <a:latin typeface="Gotham Narrow Medium" pitchFamily="50" charset="0"/>
              </a:rPr>
              <a:t>3</a:t>
            </a:r>
          </a:p>
        </p:txBody>
      </p:sp>
      <p:sp>
        <p:nvSpPr>
          <p:cNvPr id="36" name="TextBox 35">
            <a:extLst>
              <a:ext uri="{FF2B5EF4-FFF2-40B4-BE49-F238E27FC236}">
                <a16:creationId xmlns:a16="http://schemas.microsoft.com/office/drawing/2014/main" id="{E3D04CDA-3F35-4B41-8737-6196108C3FFC}"/>
              </a:ext>
            </a:extLst>
          </p:cNvPr>
          <p:cNvSpPr txBox="1"/>
          <p:nvPr/>
        </p:nvSpPr>
        <p:spPr>
          <a:xfrm>
            <a:off x="2912166" y="3575428"/>
            <a:ext cx="219932" cy="215444"/>
          </a:xfrm>
          <a:prstGeom prst="rect">
            <a:avLst/>
          </a:prstGeom>
          <a:noFill/>
        </p:spPr>
        <p:txBody>
          <a:bodyPr wrap="none" rtlCol="0">
            <a:spAutoFit/>
          </a:bodyPr>
          <a:lstStyle/>
          <a:p>
            <a:r>
              <a:rPr lang="en-US" sz="800" dirty="0">
                <a:solidFill>
                  <a:srgbClr val="003A67"/>
                </a:solidFill>
                <a:latin typeface="Gotham Narrow Medium" pitchFamily="50" charset="0"/>
              </a:rPr>
              <a:t>1</a:t>
            </a:r>
          </a:p>
        </p:txBody>
      </p:sp>
      <p:sp>
        <p:nvSpPr>
          <p:cNvPr id="37" name="TextBox 36">
            <a:extLst>
              <a:ext uri="{FF2B5EF4-FFF2-40B4-BE49-F238E27FC236}">
                <a16:creationId xmlns:a16="http://schemas.microsoft.com/office/drawing/2014/main" id="{412042B0-EFBB-4BE6-BEA5-FE31FEB67444}"/>
              </a:ext>
            </a:extLst>
          </p:cNvPr>
          <p:cNvSpPr txBox="1"/>
          <p:nvPr/>
        </p:nvSpPr>
        <p:spPr>
          <a:xfrm>
            <a:off x="6364890" y="3575428"/>
            <a:ext cx="239168" cy="215444"/>
          </a:xfrm>
          <a:prstGeom prst="rect">
            <a:avLst/>
          </a:prstGeom>
          <a:noFill/>
        </p:spPr>
        <p:txBody>
          <a:bodyPr wrap="none" rtlCol="0">
            <a:spAutoFit/>
          </a:bodyPr>
          <a:lstStyle/>
          <a:p>
            <a:r>
              <a:rPr lang="en-US" sz="800" dirty="0">
                <a:solidFill>
                  <a:srgbClr val="003A67"/>
                </a:solidFill>
                <a:latin typeface="Gotham Narrow Medium" pitchFamily="50" charset="0"/>
              </a:rPr>
              <a:t>2</a:t>
            </a:r>
          </a:p>
        </p:txBody>
      </p:sp>
      <p:sp>
        <p:nvSpPr>
          <p:cNvPr id="40" name="TextBox 39">
            <a:extLst>
              <a:ext uri="{FF2B5EF4-FFF2-40B4-BE49-F238E27FC236}">
                <a16:creationId xmlns:a16="http://schemas.microsoft.com/office/drawing/2014/main" id="{3276DBDA-DB34-4026-BEBC-C253CAF90521}"/>
              </a:ext>
            </a:extLst>
          </p:cNvPr>
          <p:cNvSpPr txBox="1"/>
          <p:nvPr/>
        </p:nvSpPr>
        <p:spPr>
          <a:xfrm>
            <a:off x="6357931" y="6680580"/>
            <a:ext cx="245580" cy="215444"/>
          </a:xfrm>
          <a:prstGeom prst="rect">
            <a:avLst/>
          </a:prstGeom>
          <a:noFill/>
        </p:spPr>
        <p:txBody>
          <a:bodyPr wrap="none" rtlCol="0">
            <a:spAutoFit/>
          </a:bodyPr>
          <a:lstStyle/>
          <a:p>
            <a:r>
              <a:rPr lang="en-US" sz="800" dirty="0">
                <a:solidFill>
                  <a:srgbClr val="003A67"/>
                </a:solidFill>
                <a:latin typeface="Gotham Narrow Medium" pitchFamily="50" charset="0"/>
              </a:rPr>
              <a:t>4</a:t>
            </a:r>
          </a:p>
        </p:txBody>
      </p:sp>
      <p:pic>
        <p:nvPicPr>
          <p:cNvPr id="6" name="Picture 4" descr="Zoom in on Front Zoom. KitchenAid - 20 Cu. Ft. French Door Counter-Depth Refrigerator - Stainless steel.">
            <a:extLst>
              <a:ext uri="{FF2B5EF4-FFF2-40B4-BE49-F238E27FC236}">
                <a16:creationId xmlns:a16="http://schemas.microsoft.com/office/drawing/2014/main" id="{275E2115-A24E-081F-C359-780867E3A810}"/>
              </a:ext>
            </a:extLst>
          </p:cNvPr>
          <p:cNvPicPr>
            <a:picLocks noGrp="1" noChangeAspect="1" noChangeArrowheads="1"/>
          </p:cNvPicPr>
          <p:nvPr>
            <p:ph sz="quarter" idx="41"/>
          </p:nvPr>
        </p:nvPicPr>
        <p:blipFill>
          <a:blip r:embed="rId3" cstate="print">
            <a:extLst>
              <a:ext uri="{28A0092B-C50C-407E-A947-70E740481C1C}">
                <a14:useLocalDpi xmlns:a14="http://schemas.microsoft.com/office/drawing/2010/main" val="0"/>
              </a:ext>
            </a:extLst>
          </a:blip>
          <a:srcRect/>
          <a:stretch>
            <a:fillRect/>
          </a:stretch>
        </p:blipFill>
        <p:spPr bwMode="auto">
          <a:xfrm>
            <a:off x="3987593" y="976313"/>
            <a:ext cx="1441864" cy="28146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D3FF741C-8856-7270-6AA6-39775514A692}"/>
              </a:ext>
            </a:extLst>
          </p:cNvPr>
          <p:cNvPicPr>
            <a:picLocks noGrp="1" noChangeAspect="1" noChangeArrowheads="1"/>
          </p:cNvPicPr>
          <p:nvPr>
            <p:ph sz="quarter" idx="67"/>
          </p:nvPr>
        </p:nvPicPr>
        <p:blipFill>
          <a:blip r:embed="rId4" cstate="print">
            <a:extLst>
              <a:ext uri="{28A0092B-C50C-407E-A947-70E740481C1C}">
                <a14:useLocalDpi xmlns:a14="http://schemas.microsoft.com/office/drawing/2010/main" val="0"/>
              </a:ext>
            </a:extLst>
          </a:blip>
          <a:srcRect/>
          <a:stretch>
            <a:fillRect/>
          </a:stretch>
        </p:blipFill>
        <p:spPr bwMode="auto">
          <a:xfrm>
            <a:off x="6559550" y="1379213"/>
            <a:ext cx="3194050" cy="2008836"/>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8">
            <a:extLst>
              <a:ext uri="{FF2B5EF4-FFF2-40B4-BE49-F238E27FC236}">
                <a16:creationId xmlns:a16="http://schemas.microsoft.com/office/drawing/2014/main" id="{E1B1E48E-3887-D871-C5AB-B3D30326D221}"/>
              </a:ext>
            </a:extLst>
          </p:cNvPr>
          <p:cNvPicPr>
            <a:picLocks noGrp="1" noChangeAspect="1"/>
          </p:cNvPicPr>
          <p:nvPr>
            <p:ph sz="quarter" idx="59"/>
          </p:nvPr>
        </p:nvPicPr>
        <p:blipFill>
          <a:blip r:embed="rId5"/>
          <a:stretch>
            <a:fillRect/>
          </a:stretch>
        </p:blipFill>
        <p:spPr>
          <a:xfrm>
            <a:off x="3770312" y="4374356"/>
            <a:ext cx="1876425" cy="2228850"/>
          </a:xfrm>
          <a:prstGeom prst="rect">
            <a:avLst/>
          </a:prstGeom>
        </p:spPr>
      </p:pic>
      <p:pic>
        <p:nvPicPr>
          <p:cNvPr id="10" name="Content Placeholder 9">
            <a:extLst>
              <a:ext uri="{FF2B5EF4-FFF2-40B4-BE49-F238E27FC236}">
                <a16:creationId xmlns:a16="http://schemas.microsoft.com/office/drawing/2014/main" id="{CC38B5D9-814E-8D2B-A17E-27898AC96EFE}"/>
              </a:ext>
            </a:extLst>
          </p:cNvPr>
          <p:cNvPicPr>
            <a:picLocks noGrp="1" noChangeAspect="1"/>
          </p:cNvPicPr>
          <p:nvPr>
            <p:ph sz="quarter" idx="63"/>
          </p:nvPr>
        </p:nvPicPr>
        <p:blipFill>
          <a:blip r:embed="rId6"/>
          <a:stretch>
            <a:fillRect/>
          </a:stretch>
        </p:blipFill>
        <p:spPr>
          <a:xfrm>
            <a:off x="6987556" y="4081463"/>
            <a:ext cx="2338037" cy="2814637"/>
          </a:xfrm>
          <a:prstGeom prst="rect">
            <a:avLst/>
          </a:prstGeom>
        </p:spPr>
      </p:pic>
    </p:spTree>
    <p:extLst>
      <p:ext uri="{BB962C8B-B14F-4D97-AF65-F5344CB8AC3E}">
        <p14:creationId xmlns:p14="http://schemas.microsoft.com/office/powerpoint/2010/main" val="551429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4">
            <a:extLst>
              <a:ext uri="{FF2B5EF4-FFF2-40B4-BE49-F238E27FC236}">
                <a16:creationId xmlns:a16="http://schemas.microsoft.com/office/drawing/2014/main" id="{DF631137-3EFC-FBEE-7F69-617A6D88C071}"/>
              </a:ext>
            </a:extLst>
          </p:cNvPr>
          <p:cNvSpPr txBox="1">
            <a:spLocks/>
          </p:cNvSpPr>
          <p:nvPr/>
        </p:nvSpPr>
        <p:spPr>
          <a:xfrm>
            <a:off x="298788" y="307975"/>
            <a:ext cx="6570965" cy="289823"/>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dirty="0">
                <a:solidFill>
                  <a:srgbClr val="9CB2BC"/>
                </a:solidFill>
                <a:latin typeface="Domaine Text Medium" panose="020A0506080505060204" pitchFamily="18" charset="77"/>
              </a:rPr>
              <a:t>Designer Appointed Features  |  </a:t>
            </a:r>
            <a:r>
              <a:rPr lang="en-US" sz="1200" spc="200" dirty="0">
                <a:solidFill>
                  <a:srgbClr val="003A67"/>
                </a:solidFill>
                <a:latin typeface="Gotham Narrow Book" pitchFamily="2" charset="0"/>
              </a:rPr>
              <a:t>HALL </a:t>
            </a:r>
            <a:r>
              <a:rPr lang="en-US" sz="1200" spc="200" dirty="0">
                <a:solidFill>
                  <a:srgbClr val="003A67"/>
                </a:solidFill>
                <a:latin typeface="Gotham Narrow Book" pitchFamily="2" charset="0"/>
                <a:cs typeface="Gotham-Book"/>
              </a:rPr>
              <a:t>BATH 3</a:t>
            </a:r>
            <a:r>
              <a:rPr lang="en-US" sz="1200" spc="200" baseline="30000" dirty="0">
                <a:solidFill>
                  <a:srgbClr val="003A67"/>
                </a:solidFill>
                <a:latin typeface="Gotham Narrow Book" pitchFamily="2" charset="0"/>
                <a:cs typeface="Gotham-Book"/>
              </a:rPr>
              <a:t>RD</a:t>
            </a:r>
            <a:r>
              <a:rPr lang="en-US" sz="1200" spc="200" dirty="0">
                <a:solidFill>
                  <a:srgbClr val="003A67"/>
                </a:solidFill>
                <a:latin typeface="Gotham Narrow Book" pitchFamily="2" charset="0"/>
                <a:cs typeface="Gotham-Book"/>
              </a:rPr>
              <a:t> FLOOR</a:t>
            </a:r>
          </a:p>
        </p:txBody>
      </p:sp>
      <p:pic>
        <p:nvPicPr>
          <p:cNvPr id="6" name="Content Placeholder 5">
            <a:extLst>
              <a:ext uri="{FF2B5EF4-FFF2-40B4-BE49-F238E27FC236}">
                <a16:creationId xmlns:a16="http://schemas.microsoft.com/office/drawing/2014/main" id="{4B0BEF54-0515-E08B-A632-0009A95CB7F2}"/>
              </a:ext>
            </a:extLst>
          </p:cNvPr>
          <p:cNvPicPr>
            <a:picLocks noGrp="1" noChangeAspect="1"/>
          </p:cNvPicPr>
          <p:nvPr>
            <p:ph sz="quarter" idx="68"/>
          </p:nvPr>
        </p:nvPicPr>
        <p:blipFill>
          <a:blip r:embed="rId3"/>
          <a:stretch>
            <a:fillRect/>
          </a:stretch>
        </p:blipFill>
        <p:spPr>
          <a:xfrm>
            <a:off x="3480414" y="2963863"/>
            <a:ext cx="1292584" cy="1847850"/>
          </a:xfrm>
        </p:spPr>
      </p:pic>
      <p:pic>
        <p:nvPicPr>
          <p:cNvPr id="9" name="Content Placeholder 8">
            <a:extLst>
              <a:ext uri="{FF2B5EF4-FFF2-40B4-BE49-F238E27FC236}">
                <a16:creationId xmlns:a16="http://schemas.microsoft.com/office/drawing/2014/main" id="{A6A1F711-B6ED-0032-DEA2-B9E5789CCC60}"/>
              </a:ext>
            </a:extLst>
          </p:cNvPr>
          <p:cNvPicPr>
            <a:picLocks noGrp="1" noChangeAspect="1"/>
          </p:cNvPicPr>
          <p:nvPr>
            <p:ph sz="quarter" idx="72"/>
          </p:nvPr>
        </p:nvPicPr>
        <p:blipFill>
          <a:blip r:embed="rId4"/>
          <a:stretch>
            <a:fillRect/>
          </a:stretch>
        </p:blipFill>
        <p:spPr>
          <a:xfrm>
            <a:off x="5488729" y="3440709"/>
            <a:ext cx="1497046" cy="364458"/>
          </a:xfrm>
        </p:spPr>
      </p:pic>
      <p:sp>
        <p:nvSpPr>
          <p:cNvPr id="61" name="Text Placeholder 60">
            <a:extLst>
              <a:ext uri="{FF2B5EF4-FFF2-40B4-BE49-F238E27FC236}">
                <a16:creationId xmlns:a16="http://schemas.microsoft.com/office/drawing/2014/main" id="{58F55B2B-FC1F-0A8A-7D94-49AB40EF2C04}"/>
              </a:ext>
            </a:extLst>
          </p:cNvPr>
          <p:cNvSpPr>
            <a:spLocks noGrp="1"/>
          </p:cNvSpPr>
          <p:nvPr>
            <p:ph type="body" sz="quarter" idx="78"/>
          </p:nvPr>
        </p:nvSpPr>
        <p:spPr/>
        <p:txBody>
          <a:bodyPr/>
          <a:lstStyle/>
          <a:p>
            <a:r>
              <a:rPr lang="en-US" dirty="0"/>
              <a:t>1</a:t>
            </a:r>
          </a:p>
        </p:txBody>
      </p:sp>
      <p:sp>
        <p:nvSpPr>
          <p:cNvPr id="62" name="Text Placeholder 61">
            <a:extLst>
              <a:ext uri="{FF2B5EF4-FFF2-40B4-BE49-F238E27FC236}">
                <a16:creationId xmlns:a16="http://schemas.microsoft.com/office/drawing/2014/main" id="{C41BBCBF-8D51-D7AE-7CF6-C9B153A23214}"/>
              </a:ext>
            </a:extLst>
          </p:cNvPr>
          <p:cNvSpPr>
            <a:spLocks noGrp="1"/>
          </p:cNvSpPr>
          <p:nvPr>
            <p:ph type="body" sz="quarter" idx="79"/>
          </p:nvPr>
        </p:nvSpPr>
        <p:spPr/>
        <p:txBody>
          <a:bodyPr/>
          <a:lstStyle/>
          <a:p>
            <a:r>
              <a:rPr lang="en-US" dirty="0"/>
              <a:t>2</a:t>
            </a:r>
          </a:p>
        </p:txBody>
      </p:sp>
      <p:sp>
        <p:nvSpPr>
          <p:cNvPr id="63" name="Text Placeholder 62">
            <a:extLst>
              <a:ext uri="{FF2B5EF4-FFF2-40B4-BE49-F238E27FC236}">
                <a16:creationId xmlns:a16="http://schemas.microsoft.com/office/drawing/2014/main" id="{D5F2233D-A8C8-FCCB-47EC-3B483FAD3C92}"/>
              </a:ext>
            </a:extLst>
          </p:cNvPr>
          <p:cNvSpPr>
            <a:spLocks noGrp="1"/>
          </p:cNvSpPr>
          <p:nvPr>
            <p:ph type="body" sz="quarter" idx="80"/>
          </p:nvPr>
        </p:nvSpPr>
        <p:spPr/>
        <p:txBody>
          <a:bodyPr/>
          <a:lstStyle/>
          <a:p>
            <a:r>
              <a:rPr lang="en-US" dirty="0"/>
              <a:t>3</a:t>
            </a:r>
          </a:p>
        </p:txBody>
      </p:sp>
      <p:sp>
        <p:nvSpPr>
          <p:cNvPr id="64" name="Text Placeholder 63">
            <a:extLst>
              <a:ext uri="{FF2B5EF4-FFF2-40B4-BE49-F238E27FC236}">
                <a16:creationId xmlns:a16="http://schemas.microsoft.com/office/drawing/2014/main" id="{8F598EAE-C2E1-7619-D48A-43CB187331BC}"/>
              </a:ext>
            </a:extLst>
          </p:cNvPr>
          <p:cNvSpPr>
            <a:spLocks noGrp="1"/>
          </p:cNvSpPr>
          <p:nvPr>
            <p:ph type="body" sz="quarter" idx="81"/>
          </p:nvPr>
        </p:nvSpPr>
        <p:spPr/>
        <p:txBody>
          <a:bodyPr/>
          <a:lstStyle/>
          <a:p>
            <a:r>
              <a:rPr lang="en-US" dirty="0"/>
              <a:t>4</a:t>
            </a:r>
          </a:p>
        </p:txBody>
      </p:sp>
      <p:sp>
        <p:nvSpPr>
          <p:cNvPr id="65" name="Text Placeholder 64">
            <a:extLst>
              <a:ext uri="{FF2B5EF4-FFF2-40B4-BE49-F238E27FC236}">
                <a16:creationId xmlns:a16="http://schemas.microsoft.com/office/drawing/2014/main" id="{25291031-A7BF-C6A6-5343-1E6E5FB5E859}"/>
              </a:ext>
            </a:extLst>
          </p:cNvPr>
          <p:cNvSpPr>
            <a:spLocks noGrp="1"/>
          </p:cNvSpPr>
          <p:nvPr>
            <p:ph type="body" sz="quarter" idx="82"/>
          </p:nvPr>
        </p:nvSpPr>
        <p:spPr/>
        <p:txBody>
          <a:bodyPr/>
          <a:lstStyle/>
          <a:p>
            <a:r>
              <a:rPr lang="en-US" dirty="0"/>
              <a:t>5</a:t>
            </a:r>
          </a:p>
        </p:txBody>
      </p:sp>
      <p:sp>
        <p:nvSpPr>
          <p:cNvPr id="66" name="Text Placeholder 65">
            <a:extLst>
              <a:ext uri="{FF2B5EF4-FFF2-40B4-BE49-F238E27FC236}">
                <a16:creationId xmlns:a16="http://schemas.microsoft.com/office/drawing/2014/main" id="{C851D40B-23ED-45EB-7DE8-F74322EA2971}"/>
              </a:ext>
            </a:extLst>
          </p:cNvPr>
          <p:cNvSpPr>
            <a:spLocks noGrp="1"/>
          </p:cNvSpPr>
          <p:nvPr>
            <p:ph type="body" sz="quarter" idx="83"/>
          </p:nvPr>
        </p:nvSpPr>
        <p:spPr/>
        <p:txBody>
          <a:bodyPr/>
          <a:lstStyle/>
          <a:p>
            <a:r>
              <a:rPr lang="en-US" dirty="0"/>
              <a:t>6</a:t>
            </a:r>
          </a:p>
        </p:txBody>
      </p:sp>
      <p:sp>
        <p:nvSpPr>
          <p:cNvPr id="68" name="Text Placeholder 67">
            <a:extLst>
              <a:ext uri="{FF2B5EF4-FFF2-40B4-BE49-F238E27FC236}">
                <a16:creationId xmlns:a16="http://schemas.microsoft.com/office/drawing/2014/main" id="{10CB0F89-7A29-5974-1CCA-2F3E6334ACEE}"/>
              </a:ext>
            </a:extLst>
          </p:cNvPr>
          <p:cNvSpPr>
            <a:spLocks noGrp="1"/>
          </p:cNvSpPr>
          <p:nvPr>
            <p:ph type="body" sz="quarter" idx="84"/>
          </p:nvPr>
        </p:nvSpPr>
        <p:spPr/>
        <p:txBody>
          <a:bodyPr/>
          <a:lstStyle/>
          <a:p>
            <a:r>
              <a:rPr lang="en-US" dirty="0"/>
              <a:t>7</a:t>
            </a:r>
          </a:p>
        </p:txBody>
      </p:sp>
      <p:sp>
        <p:nvSpPr>
          <p:cNvPr id="12" name="Text Placeholder 11">
            <a:extLst>
              <a:ext uri="{FF2B5EF4-FFF2-40B4-BE49-F238E27FC236}">
                <a16:creationId xmlns:a16="http://schemas.microsoft.com/office/drawing/2014/main" id="{97BB02E2-17FE-FED5-A611-5D2C9D3E1455}"/>
              </a:ext>
            </a:extLst>
          </p:cNvPr>
          <p:cNvSpPr>
            <a:spLocks noGrp="1"/>
          </p:cNvSpPr>
          <p:nvPr>
            <p:ph type="body" sz="quarter" idx="85"/>
          </p:nvPr>
        </p:nvSpPr>
        <p:spPr/>
        <p:txBody>
          <a:bodyPr/>
          <a:lstStyle/>
          <a:p>
            <a:r>
              <a:rPr lang="en-US" dirty="0"/>
              <a:t>8</a:t>
            </a:r>
          </a:p>
        </p:txBody>
      </p:sp>
      <p:graphicFrame>
        <p:nvGraphicFramePr>
          <p:cNvPr id="11" name="Table 4">
            <a:extLst>
              <a:ext uri="{FF2B5EF4-FFF2-40B4-BE49-F238E27FC236}">
                <a16:creationId xmlns:a16="http://schemas.microsoft.com/office/drawing/2014/main" id="{DF5460CB-0011-C563-584E-A58696F93D23}"/>
              </a:ext>
            </a:extLst>
          </p:cNvPr>
          <p:cNvGraphicFramePr>
            <a:graphicFrameLocks noGrp="1"/>
          </p:cNvGraphicFramePr>
          <p:nvPr>
            <p:extLst>
              <p:ext uri="{D42A27DB-BD31-4B8C-83A1-F6EECF244321}">
                <p14:modId xmlns:p14="http://schemas.microsoft.com/office/powerpoint/2010/main" val="2600255675"/>
              </p:ext>
            </p:extLst>
          </p:nvPr>
        </p:nvGraphicFramePr>
        <p:xfrm>
          <a:off x="304800" y="914400"/>
          <a:ext cx="2233295" cy="4389120"/>
        </p:xfrm>
        <a:graphic>
          <a:graphicData uri="http://schemas.openxmlformats.org/drawingml/2006/table">
            <a:tbl>
              <a:tblPr bandRow="1">
                <a:tableStyleId>{5C22544A-7EE6-4342-B048-85BDC9FD1C3A}</a:tableStyleId>
              </a:tblPr>
              <a:tblGrid>
                <a:gridCol w="130175">
                  <a:extLst>
                    <a:ext uri="{9D8B030D-6E8A-4147-A177-3AD203B41FA5}">
                      <a16:colId xmlns:a16="http://schemas.microsoft.com/office/drawing/2014/main" val="506167090"/>
                    </a:ext>
                  </a:extLst>
                </a:gridCol>
                <a:gridCol w="2103120">
                  <a:extLst>
                    <a:ext uri="{9D8B030D-6E8A-4147-A177-3AD203B41FA5}">
                      <a16:colId xmlns:a16="http://schemas.microsoft.com/office/drawing/2014/main" val="2089363496"/>
                    </a:ext>
                  </a:extLst>
                </a:gridCol>
              </a:tblGrid>
              <a:tr h="182880">
                <a:tc>
                  <a:txBody>
                    <a:bodyPr/>
                    <a:lstStyle/>
                    <a:p>
                      <a:pPr algn="ctr"/>
                      <a:r>
                        <a:rPr lang="en-US" sz="700" b="1" i="0" spc="100" baseline="0" dirty="0">
                          <a:solidFill>
                            <a:srgbClr val="003A67"/>
                          </a:solidFill>
                          <a:latin typeface="Gotham Narrow Medium" pitchFamily="2" charset="0"/>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FAUCET</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Simplice</a:t>
                      </a:r>
                    </a:p>
                    <a:p>
                      <a:r>
                        <a:rPr lang="en-US" sz="700" b="0" i="0" dirty="0">
                          <a:solidFill>
                            <a:srgbClr val="9CB2BC"/>
                          </a:solidFill>
                          <a:latin typeface="Gotham Narrow Book" pitchFamily="2" charset="0"/>
                        </a:rPr>
                        <a:t>Polished Chrome   |  Widespread</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8568488"/>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24292840"/>
                  </a:ext>
                </a:extLst>
              </a:tr>
              <a:tr h="182880">
                <a:tc>
                  <a:txBody>
                    <a:bodyPr/>
                    <a:lstStyle/>
                    <a:p>
                      <a:pPr algn="ctr"/>
                      <a:r>
                        <a:rPr lang="en-US" sz="700" b="1" i="0" spc="100" baseline="0" dirty="0">
                          <a:solidFill>
                            <a:srgbClr val="003A67"/>
                          </a:solidFill>
                          <a:latin typeface="Gotham Narrow Medium" pitchFamily="2" charset="0"/>
                        </a:rPr>
                        <a:t>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SINK</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5894401"/>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Caxton</a:t>
                      </a:r>
                    </a:p>
                    <a:p>
                      <a:r>
                        <a:rPr lang="en-US" sz="700" b="0" i="0" dirty="0">
                          <a:solidFill>
                            <a:srgbClr val="9CB2BC"/>
                          </a:solidFill>
                          <a:latin typeface="Gotham Narrow Book" pitchFamily="2" charset="0"/>
                        </a:rPr>
                        <a:t>Rectangle Undermount</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1888496"/>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06975182"/>
                  </a:ext>
                </a:extLst>
              </a:tr>
              <a:tr h="182880">
                <a:tc>
                  <a:txBody>
                    <a:bodyPr/>
                    <a:lstStyle/>
                    <a:p>
                      <a:pPr algn="ctr"/>
                      <a:r>
                        <a:rPr lang="en-US" sz="700" b="1" i="0" spc="100" baseline="0" dirty="0">
                          <a:solidFill>
                            <a:srgbClr val="003A67"/>
                          </a:solidFill>
                          <a:latin typeface="Gotham Narrow Medium" pitchFamily="2" charset="0"/>
                        </a:rPr>
                        <a:t>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Tub SHOWER FIXTURES</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13449276"/>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a:t>
                      </a:r>
                      <a:r>
                        <a:rPr lang="en-US" sz="1000" b="0" i="0" dirty="0" err="1">
                          <a:solidFill>
                            <a:srgbClr val="9CB2BC"/>
                          </a:solidFill>
                          <a:latin typeface="Domaine Text Medium" panose="020A0506080505060204" pitchFamily="18" charset="77"/>
                        </a:rPr>
                        <a:t>Simplice</a:t>
                      </a:r>
                      <a:endParaRPr lang="en-US" sz="1000" b="0" i="0" dirty="0">
                        <a:solidFill>
                          <a:srgbClr val="9CB2BC"/>
                        </a:solidFill>
                        <a:latin typeface="Domaine Text Medium" panose="020A0506080505060204" pitchFamily="18" charset="77"/>
                      </a:endParaRPr>
                    </a:p>
                    <a:p>
                      <a:r>
                        <a:rPr lang="en-US" sz="700" b="0" i="0" dirty="0">
                          <a:solidFill>
                            <a:srgbClr val="9CB2BC"/>
                          </a:solidFill>
                          <a:latin typeface="Gotham Narrow Book" pitchFamily="2" charset="0"/>
                        </a:rPr>
                        <a:t>Polished Chrome</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64839515"/>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32395300"/>
                  </a:ext>
                </a:extLst>
              </a:tr>
              <a:tr h="182880">
                <a:tc>
                  <a:txBody>
                    <a:bodyPr/>
                    <a:lstStyle/>
                    <a:p>
                      <a:pPr algn="ctr"/>
                      <a:r>
                        <a:rPr lang="en-US" sz="700" b="1" i="0" spc="100" baseline="0" dirty="0">
                          <a:solidFill>
                            <a:srgbClr val="003A67"/>
                          </a:solidFill>
                          <a:latin typeface="Gotham Narrow Medium" pitchFamily="2"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TOILET</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4290827"/>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a:t>
                      </a:r>
                      <a:r>
                        <a:rPr lang="en-US" sz="1000" b="0" i="0" dirty="0" err="1">
                          <a:solidFill>
                            <a:srgbClr val="9CB2BC"/>
                          </a:solidFill>
                          <a:latin typeface="Domaine Text Medium" panose="020A0506080505060204" pitchFamily="18" charset="77"/>
                        </a:rPr>
                        <a:t>Wellworth</a:t>
                      </a:r>
                      <a:endParaRPr lang="en-US" sz="1000" b="0" i="0" dirty="0">
                        <a:solidFill>
                          <a:srgbClr val="9CB2BC"/>
                        </a:solidFill>
                        <a:latin typeface="Domaine Text Medium" panose="020A0506080505060204" pitchFamily="18" charset="77"/>
                      </a:endParaRPr>
                    </a:p>
                    <a:p>
                      <a:r>
                        <a:rPr lang="en-US" sz="700" b="0" i="0" dirty="0">
                          <a:solidFill>
                            <a:srgbClr val="9CB2BC"/>
                          </a:solidFill>
                          <a:latin typeface="Gotham Narrow Book" pitchFamily="2" charset="0"/>
                        </a:rPr>
                        <a:t>Standard Height   |  Quiet Close Seat</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7102381"/>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67251232"/>
                  </a:ext>
                </a:extLst>
              </a:tr>
              <a:tr h="182880">
                <a:tc>
                  <a:txBody>
                    <a:bodyPr/>
                    <a:lstStyle/>
                    <a:p>
                      <a:pPr algn="ctr"/>
                      <a:r>
                        <a:rPr lang="en-US" sz="700" b="1" i="0" spc="100" baseline="0" dirty="0">
                          <a:solidFill>
                            <a:srgbClr val="003A67"/>
                          </a:solidFill>
                          <a:latin typeface="Gotham Narrow Medium" pitchFamily="2" charset="0"/>
                        </a:rPr>
                        <a:t>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BATH HARDWARE</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30059075"/>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Simplice</a:t>
                      </a:r>
                    </a:p>
                    <a:p>
                      <a:r>
                        <a:rPr lang="en-US" sz="700" b="0" i="0" dirty="0">
                          <a:solidFill>
                            <a:srgbClr val="9CB2BC"/>
                          </a:solidFill>
                          <a:latin typeface="Gotham Narrow Book" pitchFamily="2" charset="0"/>
                        </a:rPr>
                        <a:t>Polished Chrome  |  Towel Bar &amp; Toilet Paper Holder</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83483634"/>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98329920"/>
                  </a:ext>
                </a:extLst>
              </a:tr>
              <a:tr h="182880">
                <a:tc>
                  <a:txBody>
                    <a:bodyPr/>
                    <a:lstStyle/>
                    <a:p>
                      <a:pPr algn="ctr"/>
                      <a:r>
                        <a:rPr lang="en-US" sz="700" b="1" i="0" spc="100" baseline="0" dirty="0">
                          <a:solidFill>
                            <a:srgbClr val="003A67"/>
                          </a:solidFill>
                          <a:latin typeface="Gotham Narrow Medium" pitchFamily="2" charset="0"/>
                        </a:rPr>
                        <a:t>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MIRROR</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1255549"/>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Full Height </a:t>
                      </a:r>
                    </a:p>
                    <a:p>
                      <a:r>
                        <a:rPr lang="en-US" sz="700" b="0" i="0" dirty="0">
                          <a:solidFill>
                            <a:srgbClr val="9CB2BC"/>
                          </a:solidFill>
                          <a:latin typeface="Gotham Narrow Book" pitchFamily="2" charset="0"/>
                        </a:rPr>
                        <a:t>To Ceiling max 10’</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56891569"/>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2438020"/>
                  </a:ext>
                </a:extLst>
              </a:tr>
              <a:tr h="182880">
                <a:tc>
                  <a:txBody>
                    <a:bodyPr/>
                    <a:lstStyle/>
                    <a:p>
                      <a:pPr algn="ctr"/>
                      <a:r>
                        <a:rPr lang="en-US" sz="700" b="1" i="0" spc="100" baseline="0" dirty="0">
                          <a:solidFill>
                            <a:srgbClr val="003A67"/>
                          </a:solidFill>
                          <a:latin typeface="Gotham Narrow Medium" pitchFamily="2" charset="0"/>
                        </a:rPr>
                        <a:t>7</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COUNTERTOP</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84633169"/>
                  </a:ext>
                </a:extLst>
              </a:tr>
              <a:tr h="259080">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Arizona Tile Quartz </a:t>
                      </a:r>
                    </a:p>
                    <a:p>
                      <a:r>
                        <a:rPr lang="en-US" sz="700" b="0" i="0" dirty="0">
                          <a:solidFill>
                            <a:srgbClr val="9CB2BC"/>
                          </a:solidFill>
                          <a:latin typeface="Gotham Narrow Book" pitchFamily="2" charset="0"/>
                        </a:rPr>
                        <a:t>Maxim |  1-1/2” Miter Edge </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3593937"/>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54393768"/>
                  </a:ext>
                </a:extLst>
              </a:tr>
              <a:tr h="182880">
                <a:tc>
                  <a:txBody>
                    <a:bodyPr/>
                    <a:lstStyle/>
                    <a:p>
                      <a:pPr algn="ctr"/>
                      <a:r>
                        <a:rPr lang="en-US" sz="700" b="1" i="0" spc="100" baseline="0" dirty="0">
                          <a:solidFill>
                            <a:srgbClr val="003A67"/>
                          </a:solidFill>
                          <a:latin typeface="Gotham Narrow Medium" pitchFamily="2" charset="0"/>
                        </a:rPr>
                        <a:t>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TUB SHOWER WALL TILE</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1450437"/>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Arizona Tile Glam</a:t>
                      </a:r>
                    </a:p>
                    <a:p>
                      <a:r>
                        <a:rPr lang="en-US" sz="700" b="0" i="0" dirty="0">
                          <a:solidFill>
                            <a:srgbClr val="9CB2BC"/>
                          </a:solidFill>
                          <a:latin typeface="Gotham Narrow Book" pitchFamily="2" charset="0"/>
                        </a:rPr>
                        <a:t>White  |  2.5” x 9” Matte Porcelain</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89778256"/>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6761796"/>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8034754"/>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8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8030678"/>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28585773"/>
                  </a:ext>
                </a:extLst>
              </a:tr>
            </a:tbl>
          </a:graphicData>
        </a:graphic>
      </p:graphicFrame>
      <p:pic>
        <p:nvPicPr>
          <p:cNvPr id="2" name="Content Placeholder 1">
            <a:extLst>
              <a:ext uri="{FF2B5EF4-FFF2-40B4-BE49-F238E27FC236}">
                <a16:creationId xmlns:a16="http://schemas.microsoft.com/office/drawing/2014/main" id="{C82391E6-7830-389D-FF1D-2D614F10EEFC}"/>
              </a:ext>
            </a:extLst>
          </p:cNvPr>
          <p:cNvPicPr>
            <a:picLocks noGrp="1" noChangeAspect="1"/>
          </p:cNvPicPr>
          <p:nvPr>
            <p:ph sz="quarter" idx="41"/>
          </p:nvPr>
        </p:nvPicPr>
        <p:blipFill>
          <a:blip r:embed="rId5"/>
          <a:stretch>
            <a:fillRect/>
          </a:stretch>
        </p:blipFill>
        <p:spPr>
          <a:xfrm>
            <a:off x="3111500" y="956570"/>
            <a:ext cx="2030413" cy="1773036"/>
          </a:xfrm>
          <a:prstGeom prst="rect">
            <a:avLst/>
          </a:prstGeom>
        </p:spPr>
      </p:pic>
      <p:pic>
        <p:nvPicPr>
          <p:cNvPr id="3" name="Content Placeholder 2">
            <a:extLst>
              <a:ext uri="{FF2B5EF4-FFF2-40B4-BE49-F238E27FC236}">
                <a16:creationId xmlns:a16="http://schemas.microsoft.com/office/drawing/2014/main" id="{AC612840-929B-4CF3-A3A7-B944F5D4DC75}"/>
              </a:ext>
            </a:extLst>
          </p:cNvPr>
          <p:cNvPicPr>
            <a:picLocks noGrp="1" noChangeAspect="1"/>
          </p:cNvPicPr>
          <p:nvPr>
            <p:ph sz="quarter" idx="74"/>
          </p:nvPr>
        </p:nvPicPr>
        <p:blipFill>
          <a:blip r:embed="rId6"/>
          <a:stretch>
            <a:fillRect/>
          </a:stretch>
        </p:blipFill>
        <p:spPr>
          <a:xfrm>
            <a:off x="5418138" y="1239796"/>
            <a:ext cx="2028825" cy="1203409"/>
          </a:xfrm>
          <a:prstGeom prst="rect">
            <a:avLst/>
          </a:prstGeom>
        </p:spPr>
      </p:pic>
      <p:pic>
        <p:nvPicPr>
          <p:cNvPr id="4" name="Content Placeholder 3">
            <a:extLst>
              <a:ext uri="{FF2B5EF4-FFF2-40B4-BE49-F238E27FC236}">
                <a16:creationId xmlns:a16="http://schemas.microsoft.com/office/drawing/2014/main" id="{02530F99-B604-04EF-169F-671400642605}"/>
              </a:ext>
            </a:extLst>
          </p:cNvPr>
          <p:cNvPicPr>
            <a:picLocks noGrp="1" noChangeAspect="1"/>
          </p:cNvPicPr>
          <p:nvPr>
            <p:ph sz="quarter" idx="73"/>
          </p:nvPr>
        </p:nvPicPr>
        <p:blipFill>
          <a:blip r:embed="rId7"/>
          <a:stretch>
            <a:fillRect/>
          </a:stretch>
        </p:blipFill>
        <p:spPr>
          <a:xfrm>
            <a:off x="8386357" y="919163"/>
            <a:ext cx="704074" cy="1844675"/>
          </a:xfrm>
          <a:prstGeom prst="rect">
            <a:avLst/>
          </a:prstGeom>
        </p:spPr>
      </p:pic>
      <p:pic>
        <p:nvPicPr>
          <p:cNvPr id="10" name="Picture 9">
            <a:extLst>
              <a:ext uri="{FF2B5EF4-FFF2-40B4-BE49-F238E27FC236}">
                <a16:creationId xmlns:a16="http://schemas.microsoft.com/office/drawing/2014/main" id="{BF47C8CE-D8EC-A7F1-D3B3-04FC66E127EB}"/>
              </a:ext>
            </a:extLst>
          </p:cNvPr>
          <p:cNvPicPr>
            <a:picLocks noChangeAspect="1"/>
          </p:cNvPicPr>
          <p:nvPr/>
        </p:nvPicPr>
        <p:blipFill>
          <a:blip r:embed="rId8"/>
          <a:stretch>
            <a:fillRect/>
          </a:stretch>
        </p:blipFill>
        <p:spPr>
          <a:xfrm>
            <a:off x="5893988" y="4060011"/>
            <a:ext cx="811485" cy="327766"/>
          </a:xfrm>
          <a:prstGeom prst="rect">
            <a:avLst/>
          </a:prstGeom>
        </p:spPr>
      </p:pic>
      <p:pic>
        <p:nvPicPr>
          <p:cNvPr id="16" name="Content Placeholder 22" descr="A bathroom with a large mirror&#10;&#10;AI-generated content may be incorrect.">
            <a:extLst>
              <a:ext uri="{FF2B5EF4-FFF2-40B4-BE49-F238E27FC236}">
                <a16:creationId xmlns:a16="http://schemas.microsoft.com/office/drawing/2014/main" id="{5BE01614-C84E-0B04-3A5E-A8A2F4190968}"/>
              </a:ext>
            </a:extLst>
          </p:cNvPr>
          <p:cNvPicPr>
            <a:picLocks noGrp="1" noChangeAspect="1"/>
          </p:cNvPicPr>
          <p:nvPr>
            <p:ph sz="quarter" idx="71"/>
          </p:nvPr>
        </p:nvPicPr>
        <p:blipFill>
          <a:blip r:embed="rId9" cstate="print">
            <a:extLst>
              <a:ext uri="{28A0092B-C50C-407E-A947-70E740481C1C}">
                <a14:useLocalDpi xmlns:a14="http://schemas.microsoft.com/office/drawing/2010/main" val="0"/>
              </a:ext>
            </a:extLst>
          </a:blip>
          <a:srcRect l="-144" t="18" r="50574" b="41738"/>
          <a:stretch/>
        </p:blipFill>
        <p:spPr>
          <a:xfrm>
            <a:off x="8149740" y="2963863"/>
            <a:ext cx="1177308" cy="1844675"/>
          </a:xfrm>
        </p:spPr>
      </p:pic>
      <p:pic>
        <p:nvPicPr>
          <p:cNvPr id="24" name="Content Placeholder 4">
            <a:extLst>
              <a:ext uri="{FF2B5EF4-FFF2-40B4-BE49-F238E27FC236}">
                <a16:creationId xmlns:a16="http://schemas.microsoft.com/office/drawing/2014/main" id="{C8CCA179-F93C-6B4B-9392-51CC91E442D0}"/>
              </a:ext>
            </a:extLst>
          </p:cNvPr>
          <p:cNvPicPr>
            <a:picLocks noGrp="1" noChangeAspect="1"/>
          </p:cNvPicPr>
          <p:nvPr>
            <p:ph sz="quarter" idx="59"/>
          </p:nvPr>
        </p:nvPicPr>
        <p:blipFill>
          <a:blip r:embed="rId10"/>
          <a:stretch>
            <a:fillRect/>
          </a:stretch>
        </p:blipFill>
        <p:spPr>
          <a:xfrm>
            <a:off x="3283463" y="5008563"/>
            <a:ext cx="1686487" cy="1844675"/>
          </a:xfrm>
        </p:spPr>
      </p:pic>
      <p:pic>
        <p:nvPicPr>
          <p:cNvPr id="14" name="Content Placeholder 13">
            <a:extLst>
              <a:ext uri="{FF2B5EF4-FFF2-40B4-BE49-F238E27FC236}">
                <a16:creationId xmlns:a16="http://schemas.microsoft.com/office/drawing/2014/main" id="{414CE17C-F8C7-01DA-2E6E-DD7B9D735AB4}"/>
              </a:ext>
            </a:extLst>
          </p:cNvPr>
          <p:cNvPicPr>
            <a:picLocks noGrp="1" noChangeAspect="1"/>
          </p:cNvPicPr>
          <p:nvPr>
            <p:ph sz="quarter" idx="70"/>
          </p:nvPr>
        </p:nvPicPr>
        <p:blipFill>
          <a:blip r:embed="rId11"/>
          <a:stretch>
            <a:fillRect/>
          </a:stretch>
        </p:blipFill>
        <p:spPr>
          <a:xfrm>
            <a:off x="5418138" y="5672796"/>
            <a:ext cx="2028825" cy="516209"/>
          </a:xfrm>
          <a:prstGeom prst="rect">
            <a:avLst/>
          </a:prstGeom>
          <a:noFill/>
        </p:spPr>
      </p:pic>
    </p:spTree>
    <p:extLst>
      <p:ext uri="{BB962C8B-B14F-4D97-AF65-F5344CB8AC3E}">
        <p14:creationId xmlns:p14="http://schemas.microsoft.com/office/powerpoint/2010/main" val="790294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D140E-B299-BD97-EF3C-A0A99DAD8355}"/>
            </a:ext>
          </a:extLst>
        </p:cNvPr>
        <p:cNvGrpSpPr/>
        <p:nvPr/>
      </p:nvGrpSpPr>
      <p:grpSpPr>
        <a:xfrm>
          <a:off x="0" y="0"/>
          <a:ext cx="0" cy="0"/>
          <a:chOff x="0" y="0"/>
          <a:chExt cx="0" cy="0"/>
        </a:xfrm>
      </p:grpSpPr>
      <p:sp>
        <p:nvSpPr>
          <p:cNvPr id="14" name="object 4">
            <a:extLst>
              <a:ext uri="{FF2B5EF4-FFF2-40B4-BE49-F238E27FC236}">
                <a16:creationId xmlns:a16="http://schemas.microsoft.com/office/drawing/2014/main" id="{A66B94A1-526F-C9F1-2962-A39CE5757999}"/>
              </a:ext>
            </a:extLst>
          </p:cNvPr>
          <p:cNvSpPr txBox="1">
            <a:spLocks/>
          </p:cNvSpPr>
          <p:nvPr/>
        </p:nvSpPr>
        <p:spPr>
          <a:xfrm>
            <a:off x="298788" y="307975"/>
            <a:ext cx="6570965" cy="289823"/>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dirty="0">
                <a:solidFill>
                  <a:srgbClr val="9CB2BC"/>
                </a:solidFill>
                <a:latin typeface="Domaine Text Medium" panose="020A0506080505060204" pitchFamily="18" charset="77"/>
              </a:rPr>
              <a:t>Designer Appointed Features  |  </a:t>
            </a:r>
            <a:r>
              <a:rPr lang="en-US" sz="1200" spc="200" dirty="0">
                <a:solidFill>
                  <a:srgbClr val="003A67"/>
                </a:solidFill>
                <a:latin typeface="Gotham Narrow Book" pitchFamily="2" charset="0"/>
                <a:cs typeface="Gotham-Book"/>
              </a:rPr>
              <a:t>POWDER ROOM</a:t>
            </a:r>
          </a:p>
        </p:txBody>
      </p:sp>
      <p:sp>
        <p:nvSpPr>
          <p:cNvPr id="92" name="Text Placeholder 91">
            <a:extLst>
              <a:ext uri="{FF2B5EF4-FFF2-40B4-BE49-F238E27FC236}">
                <a16:creationId xmlns:a16="http://schemas.microsoft.com/office/drawing/2014/main" id="{EB4AC3C0-BF02-04FD-43A1-73ABF68D2CE1}"/>
              </a:ext>
            </a:extLst>
          </p:cNvPr>
          <p:cNvSpPr>
            <a:spLocks noGrp="1"/>
          </p:cNvSpPr>
          <p:nvPr>
            <p:ph type="body" sz="quarter" idx="78"/>
          </p:nvPr>
        </p:nvSpPr>
        <p:spPr/>
        <p:txBody>
          <a:bodyPr/>
          <a:lstStyle/>
          <a:p>
            <a:r>
              <a:rPr lang="en-US" dirty="0"/>
              <a:t>1</a:t>
            </a:r>
          </a:p>
        </p:txBody>
      </p:sp>
      <p:sp>
        <p:nvSpPr>
          <p:cNvPr id="93" name="Text Placeholder 92">
            <a:extLst>
              <a:ext uri="{FF2B5EF4-FFF2-40B4-BE49-F238E27FC236}">
                <a16:creationId xmlns:a16="http://schemas.microsoft.com/office/drawing/2014/main" id="{2247B8A0-826C-173B-AE46-213C997986AE}"/>
              </a:ext>
            </a:extLst>
          </p:cNvPr>
          <p:cNvSpPr>
            <a:spLocks noGrp="1"/>
          </p:cNvSpPr>
          <p:nvPr>
            <p:ph type="body" sz="quarter" idx="79"/>
          </p:nvPr>
        </p:nvSpPr>
        <p:spPr/>
        <p:txBody>
          <a:bodyPr/>
          <a:lstStyle/>
          <a:p>
            <a:r>
              <a:rPr lang="en-US" dirty="0"/>
              <a:t>2</a:t>
            </a:r>
          </a:p>
        </p:txBody>
      </p:sp>
      <p:sp>
        <p:nvSpPr>
          <p:cNvPr id="94" name="Text Placeholder 93">
            <a:extLst>
              <a:ext uri="{FF2B5EF4-FFF2-40B4-BE49-F238E27FC236}">
                <a16:creationId xmlns:a16="http://schemas.microsoft.com/office/drawing/2014/main" id="{3AFA124D-E1C2-D551-73A8-12586D23041A}"/>
              </a:ext>
            </a:extLst>
          </p:cNvPr>
          <p:cNvSpPr>
            <a:spLocks noGrp="1"/>
          </p:cNvSpPr>
          <p:nvPr>
            <p:ph type="body" sz="quarter" idx="80"/>
          </p:nvPr>
        </p:nvSpPr>
        <p:spPr/>
        <p:txBody>
          <a:bodyPr/>
          <a:lstStyle/>
          <a:p>
            <a:r>
              <a:rPr lang="en-US" dirty="0"/>
              <a:t>3</a:t>
            </a:r>
          </a:p>
        </p:txBody>
      </p:sp>
      <p:sp>
        <p:nvSpPr>
          <p:cNvPr id="95" name="Text Placeholder 94">
            <a:extLst>
              <a:ext uri="{FF2B5EF4-FFF2-40B4-BE49-F238E27FC236}">
                <a16:creationId xmlns:a16="http://schemas.microsoft.com/office/drawing/2014/main" id="{B53B60F2-AD89-DD9A-9CEA-4651CD7CD936}"/>
              </a:ext>
            </a:extLst>
          </p:cNvPr>
          <p:cNvSpPr>
            <a:spLocks noGrp="1"/>
          </p:cNvSpPr>
          <p:nvPr>
            <p:ph type="body" sz="quarter" idx="81"/>
          </p:nvPr>
        </p:nvSpPr>
        <p:spPr/>
        <p:txBody>
          <a:bodyPr/>
          <a:lstStyle/>
          <a:p>
            <a:r>
              <a:rPr lang="en-US" dirty="0"/>
              <a:t>4</a:t>
            </a:r>
          </a:p>
        </p:txBody>
      </p:sp>
      <p:sp>
        <p:nvSpPr>
          <p:cNvPr id="96" name="Text Placeholder 95">
            <a:extLst>
              <a:ext uri="{FF2B5EF4-FFF2-40B4-BE49-F238E27FC236}">
                <a16:creationId xmlns:a16="http://schemas.microsoft.com/office/drawing/2014/main" id="{A2ADFC14-53F6-0EF2-1939-5C25C1BB5832}"/>
              </a:ext>
            </a:extLst>
          </p:cNvPr>
          <p:cNvSpPr>
            <a:spLocks noGrp="1"/>
          </p:cNvSpPr>
          <p:nvPr>
            <p:ph type="body" sz="quarter" idx="82"/>
          </p:nvPr>
        </p:nvSpPr>
        <p:spPr/>
        <p:txBody>
          <a:bodyPr/>
          <a:lstStyle/>
          <a:p>
            <a:r>
              <a:rPr lang="en-US" dirty="0"/>
              <a:t>5</a:t>
            </a:r>
          </a:p>
        </p:txBody>
      </p:sp>
      <p:sp>
        <p:nvSpPr>
          <p:cNvPr id="9" name="Text Placeholder 8">
            <a:extLst>
              <a:ext uri="{FF2B5EF4-FFF2-40B4-BE49-F238E27FC236}">
                <a16:creationId xmlns:a16="http://schemas.microsoft.com/office/drawing/2014/main" id="{522308BB-FA63-8682-69BA-7C19751C521C}"/>
              </a:ext>
            </a:extLst>
          </p:cNvPr>
          <p:cNvSpPr>
            <a:spLocks noGrp="1"/>
          </p:cNvSpPr>
          <p:nvPr>
            <p:ph type="body" sz="quarter" idx="83"/>
          </p:nvPr>
        </p:nvSpPr>
        <p:spPr/>
        <p:txBody>
          <a:bodyPr/>
          <a:lstStyle/>
          <a:p>
            <a:r>
              <a:rPr lang="en-US" dirty="0"/>
              <a:t>6</a:t>
            </a:r>
          </a:p>
        </p:txBody>
      </p:sp>
      <p:graphicFrame>
        <p:nvGraphicFramePr>
          <p:cNvPr id="25" name="Table 4">
            <a:extLst>
              <a:ext uri="{FF2B5EF4-FFF2-40B4-BE49-F238E27FC236}">
                <a16:creationId xmlns:a16="http://schemas.microsoft.com/office/drawing/2014/main" id="{337630DF-5FFD-66A5-B2DB-36C03289797E}"/>
              </a:ext>
            </a:extLst>
          </p:cNvPr>
          <p:cNvGraphicFramePr>
            <a:graphicFrameLocks noGrp="1"/>
          </p:cNvGraphicFramePr>
          <p:nvPr/>
        </p:nvGraphicFramePr>
        <p:xfrm>
          <a:off x="304800" y="914400"/>
          <a:ext cx="2233295" cy="4770120"/>
        </p:xfrm>
        <a:graphic>
          <a:graphicData uri="http://schemas.openxmlformats.org/drawingml/2006/table">
            <a:tbl>
              <a:tblPr bandRow="1">
                <a:tableStyleId>{5C22544A-7EE6-4342-B048-85BDC9FD1C3A}</a:tableStyleId>
              </a:tblPr>
              <a:tblGrid>
                <a:gridCol w="130175">
                  <a:extLst>
                    <a:ext uri="{9D8B030D-6E8A-4147-A177-3AD203B41FA5}">
                      <a16:colId xmlns:a16="http://schemas.microsoft.com/office/drawing/2014/main" val="506167090"/>
                    </a:ext>
                  </a:extLst>
                </a:gridCol>
                <a:gridCol w="2103120">
                  <a:extLst>
                    <a:ext uri="{9D8B030D-6E8A-4147-A177-3AD203B41FA5}">
                      <a16:colId xmlns:a16="http://schemas.microsoft.com/office/drawing/2014/main" val="2089363496"/>
                    </a:ext>
                  </a:extLst>
                </a:gridCol>
              </a:tblGrid>
              <a:tr h="182880">
                <a:tc>
                  <a:txBody>
                    <a:bodyPr/>
                    <a:lstStyle/>
                    <a:p>
                      <a:pPr algn="ctr"/>
                      <a:r>
                        <a:rPr lang="en-US" sz="700" b="1" i="0" spc="100" baseline="0" dirty="0">
                          <a:solidFill>
                            <a:srgbClr val="003A67"/>
                          </a:solidFill>
                          <a:latin typeface="Gotham Narrow Medium" pitchFamily="2" charset="0"/>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FAUCET</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Simplice</a:t>
                      </a:r>
                    </a:p>
                    <a:p>
                      <a:r>
                        <a:rPr lang="en-US" sz="700" b="0" i="0" dirty="0">
                          <a:solidFill>
                            <a:srgbClr val="9CB2BC"/>
                          </a:solidFill>
                          <a:latin typeface="Gotham Narrow Book" pitchFamily="2" charset="0"/>
                        </a:rPr>
                        <a:t>Polished Chrome   |  Widespread</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8568488"/>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24292840"/>
                  </a:ext>
                </a:extLst>
              </a:tr>
              <a:tr h="182880">
                <a:tc>
                  <a:txBody>
                    <a:bodyPr/>
                    <a:lstStyle/>
                    <a:p>
                      <a:pPr algn="ctr"/>
                      <a:r>
                        <a:rPr lang="en-US" sz="700" b="1" i="0" spc="100" baseline="0" dirty="0">
                          <a:solidFill>
                            <a:srgbClr val="003A67"/>
                          </a:solidFill>
                          <a:latin typeface="Gotham Narrow Medium" pitchFamily="2" charset="0"/>
                        </a:rPr>
                        <a:t>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SINK</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5894401"/>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Caxton</a:t>
                      </a:r>
                    </a:p>
                    <a:p>
                      <a:r>
                        <a:rPr lang="en-US" sz="700" b="0" i="0" dirty="0">
                          <a:solidFill>
                            <a:srgbClr val="9CB2BC"/>
                          </a:solidFill>
                          <a:latin typeface="Gotham Narrow Book" pitchFamily="2" charset="0"/>
                        </a:rPr>
                        <a:t>Rectangle Undermount</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1888496"/>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06975182"/>
                  </a:ext>
                </a:extLst>
              </a:tr>
              <a:tr h="182880">
                <a:tc>
                  <a:txBody>
                    <a:bodyPr/>
                    <a:lstStyle/>
                    <a:p>
                      <a:pPr algn="ctr"/>
                      <a:r>
                        <a:rPr lang="en-US" sz="700" b="1" i="0" spc="100" baseline="0" dirty="0">
                          <a:solidFill>
                            <a:srgbClr val="003A67"/>
                          </a:solidFill>
                          <a:latin typeface="Gotham Narrow Medium" pitchFamily="2" charset="0"/>
                        </a:rPr>
                        <a:t>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TOILET</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13449276"/>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a:t>
                      </a:r>
                      <a:r>
                        <a:rPr lang="en-US" sz="1000" b="0" i="0" dirty="0" err="1">
                          <a:solidFill>
                            <a:srgbClr val="9CB2BC"/>
                          </a:solidFill>
                          <a:latin typeface="Domaine Text Medium" panose="020A0506080505060204" pitchFamily="18" charset="77"/>
                        </a:rPr>
                        <a:t>Wellworth</a:t>
                      </a:r>
                      <a:endParaRPr lang="en-US" sz="1000" b="0" i="0" dirty="0">
                        <a:solidFill>
                          <a:srgbClr val="9CB2BC"/>
                        </a:solidFill>
                        <a:latin typeface="Domaine Text Medium" panose="020A0506080505060204" pitchFamily="18" charset="77"/>
                      </a:endParaRPr>
                    </a:p>
                    <a:p>
                      <a:r>
                        <a:rPr lang="en-US" sz="700" b="0" i="0" dirty="0">
                          <a:solidFill>
                            <a:srgbClr val="9CB2BC"/>
                          </a:solidFill>
                          <a:latin typeface="Gotham Narrow Book" pitchFamily="2" charset="0"/>
                        </a:rPr>
                        <a:t>Standard Height   |  Quiet Close Seat</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64839515"/>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32395300"/>
                  </a:ext>
                </a:extLst>
              </a:tr>
              <a:tr h="182880">
                <a:tc>
                  <a:txBody>
                    <a:bodyPr/>
                    <a:lstStyle/>
                    <a:p>
                      <a:pPr algn="ctr"/>
                      <a:r>
                        <a:rPr lang="en-US" sz="700" b="1" i="0" spc="100" baseline="0" dirty="0">
                          <a:solidFill>
                            <a:srgbClr val="003A67"/>
                          </a:solidFill>
                          <a:latin typeface="Gotham Narrow Medium" pitchFamily="2"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BATH HARDWARE</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4290827"/>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Simplice</a:t>
                      </a:r>
                    </a:p>
                    <a:p>
                      <a:r>
                        <a:rPr lang="en-US" sz="700" b="0" i="0" dirty="0">
                          <a:solidFill>
                            <a:srgbClr val="9CB2BC"/>
                          </a:solidFill>
                          <a:latin typeface="Gotham Narrow Book" pitchFamily="2" charset="0"/>
                        </a:rPr>
                        <a:t>Polished Chrome  |  Towel Arm &amp; Toilet Paper Holder</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7102381"/>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67251232"/>
                  </a:ext>
                </a:extLst>
              </a:tr>
              <a:tr h="182880">
                <a:tc>
                  <a:txBody>
                    <a:bodyPr/>
                    <a:lstStyle/>
                    <a:p>
                      <a:pPr algn="ctr"/>
                      <a:r>
                        <a:rPr lang="en-US" sz="700" b="1" i="0" spc="100" baseline="0" dirty="0">
                          <a:solidFill>
                            <a:srgbClr val="003A67"/>
                          </a:solidFill>
                          <a:latin typeface="Gotham Narrow Medium" pitchFamily="2" charset="0"/>
                        </a:rPr>
                        <a:t>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FRAMED MIRROR</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30059075"/>
                  </a:ext>
                </a:extLst>
              </a:tr>
              <a:tr h="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Era Silver</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83483634"/>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98329920"/>
                  </a:ext>
                </a:extLst>
              </a:tr>
              <a:tr h="182880">
                <a:tc>
                  <a:txBody>
                    <a:bodyPr/>
                    <a:lstStyle/>
                    <a:p>
                      <a:pPr algn="ctr"/>
                      <a:r>
                        <a:rPr lang="en-US" sz="700" b="1" i="0" spc="100" baseline="0" dirty="0">
                          <a:solidFill>
                            <a:srgbClr val="003A67"/>
                          </a:solidFill>
                          <a:latin typeface="Gotham Narrow Medium" pitchFamily="2" charset="0"/>
                        </a:rPr>
                        <a:t>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COUNTERTOP</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1255549"/>
                  </a:ext>
                </a:extLst>
              </a:tr>
              <a:tr h="259080">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Arizona Tile Quartz </a:t>
                      </a:r>
                    </a:p>
                    <a:p>
                      <a:r>
                        <a:rPr lang="en-US" sz="700" b="0" i="0" dirty="0">
                          <a:solidFill>
                            <a:srgbClr val="9CB2BC"/>
                          </a:solidFill>
                          <a:latin typeface="Gotham Narrow Book" pitchFamily="2" charset="0"/>
                        </a:rPr>
                        <a:t>Maxim |  1-1/2” Miter Edge </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56891569"/>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2438020"/>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84633169"/>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3593937"/>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54393768"/>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1450437"/>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89778256"/>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6761796"/>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8034754"/>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8030678"/>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28585773"/>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66443379"/>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8393396"/>
                  </a:ext>
                </a:extLst>
              </a:tr>
              <a:tr h="45720">
                <a:tc>
                  <a:txBody>
                    <a:bodyPr/>
                    <a:lstStyle/>
                    <a:p>
                      <a:endParaRPr lang="en-US" sz="3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92204331"/>
                  </a:ext>
                </a:extLst>
              </a:tr>
            </a:tbl>
          </a:graphicData>
        </a:graphic>
      </p:graphicFrame>
      <p:pic>
        <p:nvPicPr>
          <p:cNvPr id="6" name="Content Placeholder 4">
            <a:extLst>
              <a:ext uri="{FF2B5EF4-FFF2-40B4-BE49-F238E27FC236}">
                <a16:creationId xmlns:a16="http://schemas.microsoft.com/office/drawing/2014/main" id="{65A81AD9-6682-E9D1-230E-594E6EF47250}"/>
              </a:ext>
            </a:extLst>
          </p:cNvPr>
          <p:cNvPicPr>
            <a:picLocks noGrp="1" noChangeAspect="1"/>
          </p:cNvPicPr>
          <p:nvPr>
            <p:ph sz="quarter" idx="77"/>
          </p:nvPr>
        </p:nvPicPr>
        <p:blipFill>
          <a:blip r:embed="rId3"/>
          <a:stretch>
            <a:fillRect/>
          </a:stretch>
        </p:blipFill>
        <p:spPr>
          <a:xfrm>
            <a:off x="7723188" y="4334696"/>
            <a:ext cx="2030412" cy="2220858"/>
          </a:xfrm>
        </p:spPr>
      </p:pic>
      <p:pic>
        <p:nvPicPr>
          <p:cNvPr id="8" name="Content Placeholder 26">
            <a:extLst>
              <a:ext uri="{FF2B5EF4-FFF2-40B4-BE49-F238E27FC236}">
                <a16:creationId xmlns:a16="http://schemas.microsoft.com/office/drawing/2014/main" id="{D1B67487-04B5-6FF5-D8AE-CE158D750CA3}"/>
              </a:ext>
            </a:extLst>
          </p:cNvPr>
          <p:cNvPicPr>
            <a:picLocks noGrp="1" noChangeAspect="1"/>
          </p:cNvPicPr>
          <p:nvPr>
            <p:ph sz="quarter" idx="41"/>
          </p:nvPr>
        </p:nvPicPr>
        <p:blipFill>
          <a:blip r:embed="rId4">
            <a:extLst>
              <a:ext uri="{BEBA8EAE-BF5A-486C-A8C5-ECC9F3942E4B}">
                <a14:imgProps xmlns:a14="http://schemas.microsoft.com/office/drawing/2010/main">
                  <a14:imgLayer r:embed="rId5">
                    <a14:imgEffect>
                      <a14:backgroundRemoval t="10000" b="90000" l="10000" r="90000">
                        <a14:foregroundMark x1="17789" y1="61947" x2="17789" y2="61947"/>
                        <a14:foregroundMark x1="26842" y1="62579" x2="26842" y2="62579"/>
                        <a14:foregroundMark x1="29684" y1="81037" x2="29684" y2="81037"/>
                        <a14:foregroundMark x1="77684" y1="31858" x2="77684" y2="31858"/>
                        <a14:foregroundMark x1="75789" y1="24526" x2="75789" y2="24526"/>
                        <a14:foregroundMark x1="77158" y1="27560" x2="77158" y2="27560"/>
                        <a14:foregroundMark x1="77158" y1="27560" x2="77474" y2="28951"/>
                        <a14:foregroundMark x1="19474" y1="58534" x2="19474" y2="58534"/>
                        <a14:foregroundMark x1="24947" y1="60809" x2="24947" y2="60809"/>
                        <a14:foregroundMark x1="24947" y1="60809" x2="24947" y2="60809"/>
                        <a14:foregroundMark x1="24947" y1="60809" x2="24947" y2="60809"/>
                      </a14:backgroundRemoval>
                    </a14:imgEffect>
                  </a14:imgLayer>
                </a14:imgProps>
              </a:ext>
            </a:extLst>
          </a:blip>
          <a:stretch>
            <a:fillRect/>
          </a:stretch>
        </p:blipFill>
        <p:spPr>
          <a:xfrm>
            <a:off x="3111500" y="1481982"/>
            <a:ext cx="2030413" cy="1690586"/>
          </a:xfrm>
        </p:spPr>
      </p:pic>
      <p:pic>
        <p:nvPicPr>
          <p:cNvPr id="10" name="Content Placeholder 10">
            <a:extLst>
              <a:ext uri="{FF2B5EF4-FFF2-40B4-BE49-F238E27FC236}">
                <a16:creationId xmlns:a16="http://schemas.microsoft.com/office/drawing/2014/main" id="{15CD9997-3005-B29D-2F76-ABFBB635C90D}"/>
              </a:ext>
            </a:extLst>
          </p:cNvPr>
          <p:cNvPicPr>
            <a:picLocks noGrp="1" noChangeAspect="1"/>
          </p:cNvPicPr>
          <p:nvPr>
            <p:ph sz="quarter" idx="76"/>
          </p:nvPr>
        </p:nvPicPr>
        <p:blipFill>
          <a:blip r:embed="rId6"/>
          <a:stretch>
            <a:fillRect/>
          </a:stretch>
        </p:blipFill>
        <p:spPr>
          <a:xfrm>
            <a:off x="3100450" y="4546417"/>
            <a:ext cx="2030413" cy="705528"/>
          </a:xfrm>
          <a:prstGeom prst="rect">
            <a:avLst/>
          </a:prstGeom>
        </p:spPr>
      </p:pic>
      <p:pic>
        <p:nvPicPr>
          <p:cNvPr id="11" name="Content Placeholder 9">
            <a:extLst>
              <a:ext uri="{FF2B5EF4-FFF2-40B4-BE49-F238E27FC236}">
                <a16:creationId xmlns:a16="http://schemas.microsoft.com/office/drawing/2014/main" id="{26299BA3-1513-1E20-0D70-E96A307A5A21}"/>
              </a:ext>
            </a:extLst>
          </p:cNvPr>
          <p:cNvPicPr>
            <a:picLocks noChangeAspect="1"/>
          </p:cNvPicPr>
          <p:nvPr/>
        </p:nvPicPr>
        <p:blipFill>
          <a:blip r:embed="rId7"/>
          <a:stretch>
            <a:fillRect/>
          </a:stretch>
        </p:blipFill>
        <p:spPr>
          <a:xfrm>
            <a:off x="3091791" y="5622851"/>
            <a:ext cx="2039072" cy="637038"/>
          </a:xfrm>
          <a:prstGeom prst="rect">
            <a:avLst/>
          </a:prstGeom>
        </p:spPr>
      </p:pic>
      <p:pic>
        <p:nvPicPr>
          <p:cNvPr id="12" name="Content Placeholder 27">
            <a:extLst>
              <a:ext uri="{FF2B5EF4-FFF2-40B4-BE49-F238E27FC236}">
                <a16:creationId xmlns:a16="http://schemas.microsoft.com/office/drawing/2014/main" id="{3EBDDFE2-6B00-E166-D638-8C27D6059F6C}"/>
              </a:ext>
            </a:extLst>
          </p:cNvPr>
          <p:cNvPicPr>
            <a:picLocks noGrp="1" noChangeAspect="1"/>
          </p:cNvPicPr>
          <p:nvPr>
            <p:ph sz="quarter" idx="74"/>
          </p:nvPr>
        </p:nvPicPr>
        <p:blipFill>
          <a:blip r:embed="rId8"/>
          <a:stretch>
            <a:fillRect/>
          </a:stretch>
        </p:blipFill>
        <p:spPr>
          <a:xfrm>
            <a:off x="5418138" y="1875124"/>
            <a:ext cx="2028825" cy="904303"/>
          </a:xfrm>
          <a:prstGeom prst="rect">
            <a:avLst/>
          </a:prstGeom>
        </p:spPr>
      </p:pic>
      <p:pic>
        <p:nvPicPr>
          <p:cNvPr id="13" name="Picture 26" descr="Image result for Kohler Wellworth K-3998-0">
            <a:extLst>
              <a:ext uri="{FF2B5EF4-FFF2-40B4-BE49-F238E27FC236}">
                <a16:creationId xmlns:a16="http://schemas.microsoft.com/office/drawing/2014/main" id="{09335B9A-FB52-83EE-C3D4-5364F8087D7C}"/>
              </a:ext>
            </a:extLst>
          </p:cNvPr>
          <p:cNvPicPr>
            <a:picLocks noGrp="1" noChangeAspect="1" noChangeArrowheads="1"/>
          </p:cNvPicPr>
          <p:nvPr>
            <p:ph sz="quarter" idx="73"/>
          </p:nvPr>
        </p:nvPicPr>
        <p:blipFill rotWithShape="1">
          <a:blip r:embed="rId9" cstate="print">
            <a:extLst>
              <a:ext uri="{28A0092B-C50C-407E-A947-70E740481C1C}">
                <a14:useLocalDpi xmlns:a14="http://schemas.microsoft.com/office/drawing/2010/main" val="0"/>
              </a:ext>
            </a:extLst>
          </a:blip>
          <a:srcRect l="34185" t="8018" r="34166" b="3025"/>
          <a:stretch/>
        </p:blipFill>
        <p:spPr bwMode="auto">
          <a:xfrm>
            <a:off x="7904217" y="1259582"/>
            <a:ext cx="1527073" cy="2253406"/>
          </a:xfrm>
          <a:prstGeom prst="rect">
            <a:avLst/>
          </a:prstGeom>
          <a:noFill/>
          <a:extLst>
            <a:ext uri="{909E8E84-426E-40DD-AFC4-6F175D3DCCD1}">
              <a14:hiddenFill xmlns:a14="http://schemas.microsoft.com/office/drawing/2010/main">
                <a:solidFill>
                  <a:srgbClr val="FFFFFF"/>
                </a:solidFill>
              </a14:hiddenFill>
            </a:ext>
          </a:extLst>
        </p:spPr>
      </p:pic>
      <p:pic>
        <p:nvPicPr>
          <p:cNvPr id="15" name="Content Placeholder 12" descr="A picture containing tool&#10;&#10;Description automatically generated">
            <a:extLst>
              <a:ext uri="{FF2B5EF4-FFF2-40B4-BE49-F238E27FC236}">
                <a16:creationId xmlns:a16="http://schemas.microsoft.com/office/drawing/2014/main" id="{F7958427-EA60-F335-FB20-FC5666D9140C}"/>
              </a:ext>
            </a:extLst>
          </p:cNvPr>
          <p:cNvPicPr>
            <a:picLocks noGrp="1" noChangeAspect="1"/>
          </p:cNvPicPr>
          <p:nvPr>
            <p:ph sz="quarter" idx="75"/>
          </p:nvPr>
        </p:nvPicPr>
        <p:blipFill>
          <a:blip r:embed="rId10"/>
          <a:stretch>
            <a:fillRect/>
          </a:stretch>
        </p:blipFill>
        <p:spPr>
          <a:xfrm>
            <a:off x="5418138" y="4430713"/>
            <a:ext cx="2028825" cy="2028825"/>
          </a:xfrm>
          <a:prstGeom prst="rect">
            <a:avLst/>
          </a:prstGeom>
        </p:spPr>
      </p:pic>
    </p:spTree>
    <p:extLst>
      <p:ext uri="{BB962C8B-B14F-4D97-AF65-F5344CB8AC3E}">
        <p14:creationId xmlns:p14="http://schemas.microsoft.com/office/powerpoint/2010/main" val="2519752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4">
            <a:extLst>
              <a:ext uri="{FF2B5EF4-FFF2-40B4-BE49-F238E27FC236}">
                <a16:creationId xmlns:a16="http://schemas.microsoft.com/office/drawing/2014/main" id="{93DE415C-370B-411B-B153-985309048069}"/>
              </a:ext>
            </a:extLst>
          </p:cNvPr>
          <p:cNvSpPr txBox="1">
            <a:spLocks/>
          </p:cNvSpPr>
          <p:nvPr/>
        </p:nvSpPr>
        <p:spPr>
          <a:xfrm>
            <a:off x="298788" y="307975"/>
            <a:ext cx="6570965" cy="289823"/>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n-US" dirty="0">
                <a:solidFill>
                  <a:srgbClr val="9CB2BC"/>
                </a:solidFill>
                <a:latin typeface="Domaine Text Medium" panose="020A0506080505060204" pitchFamily="18" charset="77"/>
              </a:rPr>
              <a:t>Designer Appointed Features  |  </a:t>
            </a:r>
            <a:r>
              <a:rPr lang="en-US" sz="1200" spc="200" dirty="0">
                <a:solidFill>
                  <a:srgbClr val="003A67"/>
                </a:solidFill>
                <a:latin typeface="Gotham Narrow Book" pitchFamily="2" charset="0"/>
                <a:cs typeface="Gotham-Book"/>
              </a:rPr>
              <a:t>PRIMARY BATHROOM</a:t>
            </a:r>
          </a:p>
        </p:txBody>
      </p:sp>
      <p:pic>
        <p:nvPicPr>
          <p:cNvPr id="25" name="Content Placeholder 24">
            <a:extLst>
              <a:ext uri="{FF2B5EF4-FFF2-40B4-BE49-F238E27FC236}">
                <a16:creationId xmlns:a16="http://schemas.microsoft.com/office/drawing/2014/main" id="{1DE7AC2F-AF74-60DB-7F39-6DE9CBA3DD74}"/>
              </a:ext>
            </a:extLst>
          </p:cNvPr>
          <p:cNvPicPr>
            <a:picLocks noGrp="1" noChangeAspect="1"/>
          </p:cNvPicPr>
          <p:nvPr>
            <p:ph sz="quarter" idx="59"/>
          </p:nvPr>
        </p:nvPicPr>
        <p:blipFill>
          <a:blip r:embed="rId3"/>
          <a:stretch>
            <a:fillRect/>
          </a:stretch>
        </p:blipFill>
        <p:spPr>
          <a:xfrm>
            <a:off x="3111500" y="5407591"/>
            <a:ext cx="1470025" cy="1046619"/>
          </a:xfrm>
        </p:spPr>
      </p:pic>
      <p:pic>
        <p:nvPicPr>
          <p:cNvPr id="21" name="Content Placeholder 20">
            <a:extLst>
              <a:ext uri="{FF2B5EF4-FFF2-40B4-BE49-F238E27FC236}">
                <a16:creationId xmlns:a16="http://schemas.microsoft.com/office/drawing/2014/main" id="{584C1D5D-558D-35E4-D3B7-693AA10B4F0A}"/>
              </a:ext>
            </a:extLst>
          </p:cNvPr>
          <p:cNvPicPr>
            <a:picLocks noGrp="1" noChangeAspect="1"/>
          </p:cNvPicPr>
          <p:nvPr>
            <p:ph sz="quarter" idx="64"/>
          </p:nvPr>
        </p:nvPicPr>
        <p:blipFill>
          <a:blip r:embed="rId4"/>
          <a:stretch>
            <a:fillRect/>
          </a:stretch>
        </p:blipFill>
        <p:spPr>
          <a:xfrm>
            <a:off x="8280494" y="3082246"/>
            <a:ext cx="1470025" cy="731911"/>
          </a:xfrm>
        </p:spPr>
      </p:pic>
      <p:sp>
        <p:nvSpPr>
          <p:cNvPr id="79" name="Text Placeholder 78">
            <a:extLst>
              <a:ext uri="{FF2B5EF4-FFF2-40B4-BE49-F238E27FC236}">
                <a16:creationId xmlns:a16="http://schemas.microsoft.com/office/drawing/2014/main" id="{C48656D4-EF7E-36E9-DE44-34589F0C4EB8}"/>
              </a:ext>
            </a:extLst>
          </p:cNvPr>
          <p:cNvSpPr>
            <a:spLocks noGrp="1"/>
          </p:cNvSpPr>
          <p:nvPr>
            <p:ph type="body" sz="quarter" idx="78"/>
          </p:nvPr>
        </p:nvSpPr>
        <p:spPr/>
        <p:txBody>
          <a:bodyPr/>
          <a:lstStyle/>
          <a:p>
            <a:r>
              <a:rPr lang="en-US" dirty="0"/>
              <a:t>1</a:t>
            </a:r>
          </a:p>
        </p:txBody>
      </p:sp>
      <p:sp>
        <p:nvSpPr>
          <p:cNvPr id="80" name="Text Placeholder 79">
            <a:extLst>
              <a:ext uri="{FF2B5EF4-FFF2-40B4-BE49-F238E27FC236}">
                <a16:creationId xmlns:a16="http://schemas.microsoft.com/office/drawing/2014/main" id="{C8C4D458-F1EC-D901-5AEA-07A28C145B50}"/>
              </a:ext>
            </a:extLst>
          </p:cNvPr>
          <p:cNvSpPr>
            <a:spLocks noGrp="1"/>
          </p:cNvSpPr>
          <p:nvPr>
            <p:ph type="body" sz="quarter" idx="79"/>
          </p:nvPr>
        </p:nvSpPr>
        <p:spPr/>
        <p:txBody>
          <a:bodyPr/>
          <a:lstStyle/>
          <a:p>
            <a:r>
              <a:rPr lang="en-US" dirty="0"/>
              <a:t>2</a:t>
            </a:r>
          </a:p>
        </p:txBody>
      </p:sp>
      <p:sp>
        <p:nvSpPr>
          <p:cNvPr id="81" name="Text Placeholder 80">
            <a:extLst>
              <a:ext uri="{FF2B5EF4-FFF2-40B4-BE49-F238E27FC236}">
                <a16:creationId xmlns:a16="http://schemas.microsoft.com/office/drawing/2014/main" id="{08511BD8-FFB0-784A-D1D7-AE9E226089C8}"/>
              </a:ext>
            </a:extLst>
          </p:cNvPr>
          <p:cNvSpPr>
            <a:spLocks noGrp="1"/>
          </p:cNvSpPr>
          <p:nvPr>
            <p:ph type="body" sz="quarter" idx="80"/>
          </p:nvPr>
        </p:nvSpPr>
        <p:spPr/>
        <p:txBody>
          <a:bodyPr/>
          <a:lstStyle/>
          <a:p>
            <a:r>
              <a:rPr lang="en-US" dirty="0"/>
              <a:t>3</a:t>
            </a:r>
          </a:p>
        </p:txBody>
      </p:sp>
      <p:sp>
        <p:nvSpPr>
          <p:cNvPr id="82" name="Text Placeholder 81">
            <a:extLst>
              <a:ext uri="{FF2B5EF4-FFF2-40B4-BE49-F238E27FC236}">
                <a16:creationId xmlns:a16="http://schemas.microsoft.com/office/drawing/2014/main" id="{C234028E-CC36-CE39-6F17-7B0E49225F8D}"/>
              </a:ext>
            </a:extLst>
          </p:cNvPr>
          <p:cNvSpPr>
            <a:spLocks noGrp="1"/>
          </p:cNvSpPr>
          <p:nvPr>
            <p:ph type="body" sz="quarter" idx="81"/>
          </p:nvPr>
        </p:nvSpPr>
        <p:spPr/>
        <p:txBody>
          <a:bodyPr/>
          <a:lstStyle/>
          <a:p>
            <a:r>
              <a:rPr lang="en-US" dirty="0"/>
              <a:t>4</a:t>
            </a:r>
          </a:p>
        </p:txBody>
      </p:sp>
      <p:sp>
        <p:nvSpPr>
          <p:cNvPr id="83" name="Text Placeholder 82">
            <a:extLst>
              <a:ext uri="{FF2B5EF4-FFF2-40B4-BE49-F238E27FC236}">
                <a16:creationId xmlns:a16="http://schemas.microsoft.com/office/drawing/2014/main" id="{E0950675-9AC2-B734-E24B-F513AB731E0D}"/>
              </a:ext>
            </a:extLst>
          </p:cNvPr>
          <p:cNvSpPr>
            <a:spLocks noGrp="1"/>
          </p:cNvSpPr>
          <p:nvPr>
            <p:ph type="body" sz="quarter" idx="82"/>
          </p:nvPr>
        </p:nvSpPr>
        <p:spPr/>
        <p:txBody>
          <a:bodyPr/>
          <a:lstStyle/>
          <a:p>
            <a:r>
              <a:rPr lang="en-US" dirty="0"/>
              <a:t>5</a:t>
            </a:r>
          </a:p>
        </p:txBody>
      </p:sp>
      <p:sp>
        <p:nvSpPr>
          <p:cNvPr id="84" name="Text Placeholder 83">
            <a:extLst>
              <a:ext uri="{FF2B5EF4-FFF2-40B4-BE49-F238E27FC236}">
                <a16:creationId xmlns:a16="http://schemas.microsoft.com/office/drawing/2014/main" id="{9D456A2F-B0CC-7A01-DD04-5575C293CD12}"/>
              </a:ext>
            </a:extLst>
          </p:cNvPr>
          <p:cNvSpPr>
            <a:spLocks noGrp="1"/>
          </p:cNvSpPr>
          <p:nvPr>
            <p:ph type="body" sz="quarter" idx="83"/>
          </p:nvPr>
        </p:nvSpPr>
        <p:spPr/>
        <p:txBody>
          <a:bodyPr/>
          <a:lstStyle/>
          <a:p>
            <a:r>
              <a:rPr lang="en-US" dirty="0"/>
              <a:t>6</a:t>
            </a:r>
          </a:p>
        </p:txBody>
      </p:sp>
      <p:sp>
        <p:nvSpPr>
          <p:cNvPr id="85" name="Text Placeholder 84">
            <a:extLst>
              <a:ext uri="{FF2B5EF4-FFF2-40B4-BE49-F238E27FC236}">
                <a16:creationId xmlns:a16="http://schemas.microsoft.com/office/drawing/2014/main" id="{D7B850C1-C43C-A6CD-0030-58B9607ABCEE}"/>
              </a:ext>
            </a:extLst>
          </p:cNvPr>
          <p:cNvSpPr>
            <a:spLocks noGrp="1"/>
          </p:cNvSpPr>
          <p:nvPr>
            <p:ph type="body" sz="quarter" idx="84"/>
          </p:nvPr>
        </p:nvSpPr>
        <p:spPr/>
        <p:txBody>
          <a:bodyPr/>
          <a:lstStyle/>
          <a:p>
            <a:r>
              <a:rPr lang="en-US" dirty="0"/>
              <a:t>7</a:t>
            </a:r>
          </a:p>
        </p:txBody>
      </p:sp>
      <p:sp>
        <p:nvSpPr>
          <p:cNvPr id="86" name="Text Placeholder 85">
            <a:extLst>
              <a:ext uri="{FF2B5EF4-FFF2-40B4-BE49-F238E27FC236}">
                <a16:creationId xmlns:a16="http://schemas.microsoft.com/office/drawing/2014/main" id="{BF8C7036-7C52-8D47-1848-A9A864E10305}"/>
              </a:ext>
            </a:extLst>
          </p:cNvPr>
          <p:cNvSpPr>
            <a:spLocks noGrp="1"/>
          </p:cNvSpPr>
          <p:nvPr>
            <p:ph type="body" sz="quarter" idx="85"/>
          </p:nvPr>
        </p:nvSpPr>
        <p:spPr/>
        <p:txBody>
          <a:bodyPr/>
          <a:lstStyle/>
          <a:p>
            <a:r>
              <a:rPr lang="en-US" dirty="0"/>
              <a:t>8</a:t>
            </a:r>
          </a:p>
        </p:txBody>
      </p:sp>
      <p:sp>
        <p:nvSpPr>
          <p:cNvPr id="87" name="Text Placeholder 86">
            <a:extLst>
              <a:ext uri="{FF2B5EF4-FFF2-40B4-BE49-F238E27FC236}">
                <a16:creationId xmlns:a16="http://schemas.microsoft.com/office/drawing/2014/main" id="{BCC1B672-DEF9-BFC7-B63C-6F4555952E8C}"/>
              </a:ext>
            </a:extLst>
          </p:cNvPr>
          <p:cNvSpPr>
            <a:spLocks noGrp="1"/>
          </p:cNvSpPr>
          <p:nvPr>
            <p:ph type="body" sz="quarter" idx="86"/>
          </p:nvPr>
        </p:nvSpPr>
        <p:spPr/>
        <p:txBody>
          <a:bodyPr/>
          <a:lstStyle/>
          <a:p>
            <a:r>
              <a:rPr lang="en-US" dirty="0"/>
              <a:t>9</a:t>
            </a:r>
          </a:p>
        </p:txBody>
      </p:sp>
      <p:graphicFrame>
        <p:nvGraphicFramePr>
          <p:cNvPr id="68" name="Table 4">
            <a:extLst>
              <a:ext uri="{FF2B5EF4-FFF2-40B4-BE49-F238E27FC236}">
                <a16:creationId xmlns:a16="http://schemas.microsoft.com/office/drawing/2014/main" id="{0DB7B297-29BE-8165-E72E-3EC6116294F3}"/>
              </a:ext>
            </a:extLst>
          </p:cNvPr>
          <p:cNvGraphicFramePr>
            <a:graphicFrameLocks noGrp="1"/>
          </p:cNvGraphicFramePr>
          <p:nvPr>
            <p:extLst>
              <p:ext uri="{D42A27DB-BD31-4B8C-83A1-F6EECF244321}">
                <p14:modId xmlns:p14="http://schemas.microsoft.com/office/powerpoint/2010/main" val="3519269073"/>
              </p:ext>
            </p:extLst>
          </p:nvPr>
        </p:nvGraphicFramePr>
        <p:xfrm>
          <a:off x="304800" y="914400"/>
          <a:ext cx="2233295" cy="5181600"/>
        </p:xfrm>
        <a:graphic>
          <a:graphicData uri="http://schemas.openxmlformats.org/drawingml/2006/table">
            <a:tbl>
              <a:tblPr bandRow="1">
                <a:tableStyleId>{5C22544A-7EE6-4342-B048-85BDC9FD1C3A}</a:tableStyleId>
              </a:tblPr>
              <a:tblGrid>
                <a:gridCol w="130175">
                  <a:extLst>
                    <a:ext uri="{9D8B030D-6E8A-4147-A177-3AD203B41FA5}">
                      <a16:colId xmlns:a16="http://schemas.microsoft.com/office/drawing/2014/main" val="506167090"/>
                    </a:ext>
                  </a:extLst>
                </a:gridCol>
                <a:gridCol w="2103120">
                  <a:extLst>
                    <a:ext uri="{9D8B030D-6E8A-4147-A177-3AD203B41FA5}">
                      <a16:colId xmlns:a16="http://schemas.microsoft.com/office/drawing/2014/main" val="2089363496"/>
                    </a:ext>
                  </a:extLst>
                </a:gridCol>
              </a:tblGrid>
              <a:tr h="182880">
                <a:tc>
                  <a:txBody>
                    <a:bodyPr/>
                    <a:lstStyle/>
                    <a:p>
                      <a:pPr algn="ctr"/>
                      <a:r>
                        <a:rPr lang="en-US" sz="700" b="1" i="0" spc="100" baseline="0" dirty="0">
                          <a:solidFill>
                            <a:srgbClr val="003A67"/>
                          </a:solidFill>
                          <a:latin typeface="Gotham Narrow Medium" pitchFamily="2" charset="0"/>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cs typeface="Gotham Bold"/>
                        </a:rPr>
                        <a:t>FAUCET</a:t>
                      </a:r>
                      <a:endParaRPr lang="en-US" sz="700" b="1" i="0" cap="all" spc="100" baseline="0" dirty="0">
                        <a:solidFill>
                          <a:srgbClr val="003A67"/>
                        </a:solidFill>
                        <a:latin typeface="Gotham Narrow Book" pitchFamily="2" charset="0"/>
                      </a:endParaRPr>
                    </a:p>
                  </a:txBody>
                  <a:tcPr marR="0" marT="0"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3873531"/>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Simplice</a:t>
                      </a:r>
                    </a:p>
                    <a:p>
                      <a:r>
                        <a:rPr lang="en-US" sz="700" b="0" i="0" dirty="0">
                          <a:solidFill>
                            <a:srgbClr val="9CB2BC"/>
                          </a:solidFill>
                          <a:latin typeface="Gotham Narrow Book" pitchFamily="2" charset="0"/>
                        </a:rPr>
                        <a:t>Polished Chrome   |  Widespread</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8568488"/>
                  </a:ext>
                </a:extLst>
              </a:tr>
              <a:tr h="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24292840"/>
                  </a:ext>
                </a:extLst>
              </a:tr>
              <a:tr h="182880">
                <a:tc>
                  <a:txBody>
                    <a:bodyPr/>
                    <a:lstStyle/>
                    <a:p>
                      <a:pPr algn="ctr"/>
                      <a:r>
                        <a:rPr lang="en-US" sz="700" b="1" i="0" spc="100" baseline="0" dirty="0">
                          <a:solidFill>
                            <a:srgbClr val="003A67"/>
                          </a:solidFill>
                          <a:latin typeface="Gotham Narrow Medium" pitchFamily="2" charset="0"/>
                        </a:rPr>
                        <a:t>2</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SINK</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5894401"/>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Caxton</a:t>
                      </a:r>
                    </a:p>
                    <a:p>
                      <a:r>
                        <a:rPr lang="en-US" sz="700" b="0" i="0" dirty="0">
                          <a:solidFill>
                            <a:srgbClr val="9CB2BC"/>
                          </a:solidFill>
                          <a:latin typeface="Gotham Narrow Book" pitchFamily="2" charset="0"/>
                        </a:rPr>
                        <a:t>Rectangle Undermount</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1888496"/>
                  </a:ext>
                </a:extLst>
              </a:tr>
              <a:tr h="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06975182"/>
                  </a:ext>
                </a:extLst>
              </a:tr>
              <a:tr h="182880">
                <a:tc>
                  <a:txBody>
                    <a:bodyPr/>
                    <a:lstStyle/>
                    <a:p>
                      <a:pPr algn="ctr"/>
                      <a:r>
                        <a:rPr lang="en-US" sz="700" b="1" i="0" spc="100" baseline="0" dirty="0">
                          <a:solidFill>
                            <a:srgbClr val="003A67"/>
                          </a:solidFill>
                          <a:latin typeface="Gotham Narrow Medium" pitchFamily="2" charset="0"/>
                        </a:rPr>
                        <a:t>3</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SHOWER FIXTURE</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13449276"/>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a:t>
                      </a:r>
                      <a:r>
                        <a:rPr lang="en-US" sz="1000" b="0" i="0" dirty="0" err="1">
                          <a:solidFill>
                            <a:srgbClr val="9CB2BC"/>
                          </a:solidFill>
                          <a:latin typeface="Domaine Text Medium" panose="020A0506080505060204" pitchFamily="18" charset="77"/>
                        </a:rPr>
                        <a:t>Hydrorail</a:t>
                      </a:r>
                      <a:r>
                        <a:rPr lang="en-US" sz="1000" b="0" i="0" dirty="0">
                          <a:solidFill>
                            <a:srgbClr val="9CB2BC"/>
                          </a:solidFill>
                          <a:latin typeface="Domaine Text Medium" panose="020A0506080505060204" pitchFamily="18" charset="77"/>
                        </a:rPr>
                        <a:t> Column</a:t>
                      </a:r>
                    </a:p>
                    <a:p>
                      <a:r>
                        <a:rPr lang="en-US" sz="700" b="0" i="0" dirty="0">
                          <a:solidFill>
                            <a:srgbClr val="9CB2BC"/>
                          </a:solidFill>
                          <a:latin typeface="Gotham Narrow Book" pitchFamily="2" charset="0"/>
                        </a:rPr>
                        <a:t>Polished Chrome  |  Awaken </a:t>
                      </a:r>
                      <a:r>
                        <a:rPr lang="en-US" sz="700" b="0" i="0" dirty="0" err="1">
                          <a:solidFill>
                            <a:srgbClr val="9CB2BC"/>
                          </a:solidFill>
                          <a:latin typeface="Gotham Narrow Book" pitchFamily="2" charset="0"/>
                        </a:rPr>
                        <a:t>Rainhead</a:t>
                      </a:r>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64839515"/>
                  </a:ext>
                </a:extLst>
              </a:tr>
              <a:tr h="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32395300"/>
                  </a:ext>
                </a:extLst>
              </a:tr>
              <a:tr h="182880">
                <a:tc>
                  <a:txBody>
                    <a:bodyPr/>
                    <a:lstStyle/>
                    <a:p>
                      <a:pPr algn="ctr"/>
                      <a:r>
                        <a:rPr lang="en-US" sz="700" b="1" i="0" spc="100" baseline="0" dirty="0">
                          <a:solidFill>
                            <a:srgbClr val="003A67"/>
                          </a:solidFill>
                          <a:latin typeface="Gotham Narrow Medium" pitchFamily="2" charset="0"/>
                        </a:rPr>
                        <a:t>4</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TOILET</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4290827"/>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a:t>
                      </a:r>
                      <a:r>
                        <a:rPr lang="en-US" sz="1000" b="0" i="0" dirty="0" err="1">
                          <a:solidFill>
                            <a:srgbClr val="9CB2BC"/>
                          </a:solidFill>
                          <a:latin typeface="Domaine Text Medium" panose="020A0506080505060204" pitchFamily="18" charset="77"/>
                        </a:rPr>
                        <a:t>Wellworth</a:t>
                      </a:r>
                      <a:endParaRPr lang="en-US" sz="1000" b="0" i="0" dirty="0">
                        <a:solidFill>
                          <a:srgbClr val="9CB2BC"/>
                        </a:solidFill>
                        <a:latin typeface="Domaine Text Medium" panose="020A0506080505060204" pitchFamily="18" charset="77"/>
                      </a:endParaRPr>
                    </a:p>
                    <a:p>
                      <a:r>
                        <a:rPr lang="en-US" sz="700" b="0" i="0" dirty="0">
                          <a:solidFill>
                            <a:srgbClr val="9CB2BC"/>
                          </a:solidFill>
                          <a:latin typeface="Gotham Narrow Book" pitchFamily="2" charset="0"/>
                        </a:rPr>
                        <a:t>Standard Height   |  Quiet Close Seat</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7102381"/>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67251232"/>
                  </a:ext>
                </a:extLst>
              </a:tr>
              <a:tr h="182880">
                <a:tc>
                  <a:txBody>
                    <a:bodyPr/>
                    <a:lstStyle/>
                    <a:p>
                      <a:pPr algn="ctr"/>
                      <a:r>
                        <a:rPr lang="en-US" sz="700" b="1" i="0" spc="100" baseline="0" dirty="0">
                          <a:solidFill>
                            <a:srgbClr val="003A67"/>
                          </a:solidFill>
                          <a:latin typeface="Gotham Narrow Medium" pitchFamily="2" charset="0"/>
                        </a:rPr>
                        <a:t>5</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BATH HARDWARE</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30059075"/>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Kohler Simplice</a:t>
                      </a:r>
                    </a:p>
                    <a:p>
                      <a:r>
                        <a:rPr lang="en-US" sz="700" b="0" i="0" dirty="0">
                          <a:solidFill>
                            <a:srgbClr val="9CB2BC"/>
                          </a:solidFill>
                          <a:latin typeface="Gotham Narrow Book" pitchFamily="2" charset="0"/>
                        </a:rPr>
                        <a:t>Polished Chrome  |  </a:t>
                      </a:r>
                      <a:r>
                        <a:rPr lang="en-US" sz="700" b="0" i="0">
                          <a:solidFill>
                            <a:srgbClr val="9CB2BC"/>
                          </a:solidFill>
                          <a:latin typeface="Gotham Narrow Book" pitchFamily="2" charset="0"/>
                        </a:rPr>
                        <a:t>Towel Arm </a:t>
                      </a:r>
                      <a:r>
                        <a:rPr lang="en-US" sz="700" b="0" i="0" dirty="0">
                          <a:solidFill>
                            <a:srgbClr val="9CB2BC"/>
                          </a:solidFill>
                          <a:latin typeface="Gotham Narrow Book" pitchFamily="2" charset="0"/>
                        </a:rPr>
                        <a:t>&amp; Toilet Paper Holder</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83483634"/>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98329920"/>
                  </a:ext>
                </a:extLst>
              </a:tr>
              <a:tr h="182880">
                <a:tc>
                  <a:txBody>
                    <a:bodyPr/>
                    <a:lstStyle/>
                    <a:p>
                      <a:pPr algn="ctr"/>
                      <a:r>
                        <a:rPr lang="en-US" sz="700" b="1" i="0" spc="100" baseline="0" dirty="0">
                          <a:solidFill>
                            <a:srgbClr val="003A67"/>
                          </a:solidFill>
                          <a:latin typeface="Gotham Narrow Medium" pitchFamily="2" charset="0"/>
                        </a:rPr>
                        <a:t>6</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MIRROR</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1255549"/>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Full Height </a:t>
                      </a:r>
                    </a:p>
                    <a:p>
                      <a:r>
                        <a:rPr lang="en-US" sz="700" b="0" i="0" dirty="0">
                          <a:solidFill>
                            <a:srgbClr val="9CB2BC"/>
                          </a:solidFill>
                          <a:latin typeface="Gotham Narrow Book" pitchFamily="2" charset="0"/>
                        </a:rPr>
                        <a:t>To Ceiling max 10’</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56891569"/>
                  </a:ext>
                </a:extLst>
              </a:tr>
              <a:tr h="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2438020"/>
                  </a:ext>
                </a:extLst>
              </a:tr>
              <a:tr h="182880">
                <a:tc>
                  <a:txBody>
                    <a:bodyPr/>
                    <a:lstStyle/>
                    <a:p>
                      <a:pPr algn="ctr"/>
                      <a:r>
                        <a:rPr lang="en-US" sz="700" b="1" i="0" spc="100" baseline="0" dirty="0">
                          <a:solidFill>
                            <a:srgbClr val="003A67"/>
                          </a:solidFill>
                          <a:latin typeface="Gotham Narrow Medium" pitchFamily="2" charset="0"/>
                        </a:rPr>
                        <a:t>7</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COUNTERTOP</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84633169"/>
                  </a:ext>
                </a:extLst>
              </a:tr>
              <a:tr h="259080">
                <a:tc>
                  <a:txBody>
                    <a:bodyPr/>
                    <a:lstStyle/>
                    <a:p>
                      <a:endParaRPr lang="en-US" sz="1000" b="0" i="0" dirty="0">
                        <a:solidFill>
                          <a:srgbClr val="103153"/>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Arizona Tile Quartz </a:t>
                      </a:r>
                    </a:p>
                    <a:p>
                      <a:r>
                        <a:rPr lang="en-US" sz="700" b="0" i="0" dirty="0">
                          <a:solidFill>
                            <a:srgbClr val="9CB2BC"/>
                          </a:solidFill>
                          <a:latin typeface="Gotham Narrow Book" pitchFamily="2" charset="0"/>
                        </a:rPr>
                        <a:t>Maxim |  1-1/2” Miter Edge </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03593937"/>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54393768"/>
                  </a:ext>
                </a:extLst>
              </a:tr>
              <a:tr h="182880">
                <a:tc>
                  <a:txBody>
                    <a:bodyPr/>
                    <a:lstStyle/>
                    <a:p>
                      <a:pPr algn="ctr"/>
                      <a:r>
                        <a:rPr lang="en-US" sz="700" b="1" i="0" spc="100" baseline="0" dirty="0">
                          <a:solidFill>
                            <a:srgbClr val="003A67"/>
                          </a:solidFill>
                          <a:latin typeface="Gotham Narrow Medium" pitchFamily="2" charset="0"/>
                        </a:rPr>
                        <a:t>8</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SHOWER WALLS TILE</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61450437"/>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Arizona Tile Davenport </a:t>
                      </a:r>
                    </a:p>
                    <a:p>
                      <a:r>
                        <a:rPr lang="en-US" sz="700" b="0" i="0" dirty="0">
                          <a:solidFill>
                            <a:srgbClr val="9CB2BC"/>
                          </a:solidFill>
                          <a:latin typeface="Gotham Narrow Book" pitchFamily="2" charset="0"/>
                        </a:rPr>
                        <a:t>16 x 32 Ash  |  Back Wall</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89778256"/>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Daltile Fabric Art Linear</a:t>
                      </a:r>
                    </a:p>
                    <a:p>
                      <a:r>
                        <a:rPr lang="en-US" sz="700" b="0" i="0" dirty="0">
                          <a:solidFill>
                            <a:srgbClr val="9CB2BC"/>
                          </a:solidFill>
                          <a:latin typeface="Gotham Narrow Book" pitchFamily="2" charset="0"/>
                        </a:rPr>
                        <a:t>12 x 24 White Matte  |  Side Walls</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11433930"/>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36761796"/>
                  </a:ext>
                </a:extLst>
              </a:tr>
              <a:tr h="182880">
                <a:tc>
                  <a:txBody>
                    <a:bodyPr/>
                    <a:lstStyle/>
                    <a:p>
                      <a:pPr algn="ctr"/>
                      <a:r>
                        <a:rPr lang="en-US" sz="700" b="1" i="0" spc="100" baseline="0" dirty="0">
                          <a:solidFill>
                            <a:srgbClr val="003A67"/>
                          </a:solidFill>
                          <a:latin typeface="Gotham Narrow Medium" pitchFamily="2" charset="0"/>
                        </a:rPr>
                        <a:t>9</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r>
                        <a:rPr kumimoji="0" lang="en-US" sz="700" b="1" i="0" u="none" strike="noStrike" kern="1200" cap="all" spc="100" normalizeH="0" baseline="0" noProof="0" dirty="0">
                          <a:ln>
                            <a:noFill/>
                          </a:ln>
                          <a:solidFill>
                            <a:srgbClr val="003A67"/>
                          </a:solidFill>
                          <a:effectLst/>
                          <a:uLnTx/>
                          <a:uFillTx/>
                          <a:latin typeface="Gotham Narrow Medium" pitchFamily="2" charset="0"/>
                          <a:ea typeface="+mn-ea"/>
                        </a:rPr>
                        <a:t>SHOWER FLOOR TILE</a:t>
                      </a: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8034754"/>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000" b="0" i="0" dirty="0">
                          <a:solidFill>
                            <a:srgbClr val="9CB2BC"/>
                          </a:solidFill>
                          <a:latin typeface="Domaine Text Medium" panose="020A0506080505060204" pitchFamily="18" charset="77"/>
                        </a:rPr>
                        <a:t>Daltile Fabric Art Textile Stack</a:t>
                      </a:r>
                    </a:p>
                    <a:p>
                      <a:r>
                        <a:rPr lang="en-US" sz="700" b="0" i="0" dirty="0">
                          <a:solidFill>
                            <a:srgbClr val="9CB2BC"/>
                          </a:solidFill>
                          <a:latin typeface="Gotham Narrow Book" pitchFamily="2" charset="0"/>
                        </a:rPr>
                        <a:t>White  |  1 x 3 </a:t>
                      </a: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8030678"/>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28585773"/>
                  </a:ext>
                </a:extLst>
              </a:tr>
              <a:tr h="182880">
                <a:tc>
                  <a:txBody>
                    <a:bodyPr/>
                    <a:lstStyle/>
                    <a:p>
                      <a:pPr algn="ctr"/>
                      <a:endParaRPr lang="en-US" sz="700" b="1" i="0" spc="100" baseline="0" dirty="0">
                        <a:solidFill>
                          <a:srgbClr val="003A67"/>
                        </a:solidFill>
                        <a:latin typeface="Gotham Narrow Medium" pitchFamily="2" charset="0"/>
                      </a:endParaRP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indent="0" algn="l" defTabSz="1005840" rtl="0" eaLnBrk="1" fontAlgn="auto" latinLnBrk="0" hangingPunct="1">
                        <a:lnSpc>
                          <a:spcPct val="100000"/>
                        </a:lnSpc>
                        <a:spcBef>
                          <a:spcPts val="0"/>
                        </a:spcBef>
                        <a:spcAft>
                          <a:spcPts val="0"/>
                        </a:spcAft>
                        <a:buClrTx/>
                        <a:buSzTx/>
                        <a:buFontTx/>
                        <a:buNone/>
                        <a:tabLst/>
                        <a:defRPr/>
                      </a:pPr>
                      <a:endParaRPr lang="en-US" sz="700" b="1" i="0" cap="all" spc="100" baseline="0" dirty="0">
                        <a:solidFill>
                          <a:srgbClr val="003A67"/>
                        </a:solidFill>
                        <a:latin typeface="Gotham Narrow Book" pitchFamily="2" charset="0"/>
                      </a:endParaRPr>
                    </a:p>
                  </a:txBody>
                  <a:tcPr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66443379"/>
                  </a:ext>
                </a:extLst>
              </a:tr>
              <a:tr h="259080">
                <a:tc>
                  <a:txBody>
                    <a:bodyPr/>
                    <a:lstStyle/>
                    <a:p>
                      <a:endParaRPr lang="en-US" sz="10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7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8393396"/>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92204331"/>
                  </a:ext>
                </a:extLst>
              </a:tr>
              <a:tr h="45720">
                <a:tc>
                  <a:txBody>
                    <a:bodyPr/>
                    <a:lstStyle/>
                    <a:p>
                      <a:endParaRPr lang="en-US" sz="300" b="0" i="0" dirty="0">
                        <a:solidFill>
                          <a:srgbClr val="003A67"/>
                        </a:solidFill>
                        <a:latin typeface="Gotham Narrow Book" pitchFamily="2"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300" b="0" i="0" dirty="0">
                        <a:solidFill>
                          <a:srgbClr val="9CB2BC"/>
                        </a:solidFill>
                        <a:latin typeface="Gotham Narrow Book" pitchFamily="2" charset="0"/>
                      </a:endParaRPr>
                    </a:p>
                  </a:txBody>
                  <a:tcPr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45985938"/>
                  </a:ext>
                </a:extLst>
              </a:tr>
            </a:tbl>
          </a:graphicData>
        </a:graphic>
      </p:graphicFrame>
      <p:pic>
        <p:nvPicPr>
          <p:cNvPr id="2" name="Content Placeholder 4">
            <a:extLst>
              <a:ext uri="{FF2B5EF4-FFF2-40B4-BE49-F238E27FC236}">
                <a16:creationId xmlns:a16="http://schemas.microsoft.com/office/drawing/2014/main" id="{538E0460-EC57-640A-07E4-43A87E1DCE86}"/>
              </a:ext>
            </a:extLst>
          </p:cNvPr>
          <p:cNvPicPr>
            <a:picLocks noGrp="1" noChangeAspect="1"/>
          </p:cNvPicPr>
          <p:nvPr>
            <p:ph sz="quarter" idx="62"/>
          </p:nvPr>
        </p:nvPicPr>
        <p:blipFill>
          <a:blip r:embed="rId5"/>
          <a:stretch>
            <a:fillRect/>
          </a:stretch>
        </p:blipFill>
        <p:spPr>
          <a:xfrm>
            <a:off x="6559550" y="3082246"/>
            <a:ext cx="1470025" cy="1607909"/>
          </a:xfrm>
        </p:spPr>
      </p:pic>
      <p:pic>
        <p:nvPicPr>
          <p:cNvPr id="3" name="Content Placeholder 26">
            <a:extLst>
              <a:ext uri="{FF2B5EF4-FFF2-40B4-BE49-F238E27FC236}">
                <a16:creationId xmlns:a16="http://schemas.microsoft.com/office/drawing/2014/main" id="{8BC95825-EEB1-4457-1A25-2DDA7036E6F4}"/>
              </a:ext>
            </a:extLst>
          </p:cNvPr>
          <p:cNvPicPr>
            <a:picLocks noGrp="1" noChangeAspect="1"/>
          </p:cNvPicPr>
          <p:nvPr>
            <p:ph sz="quarter" idx="41"/>
          </p:nvPr>
        </p:nvPicPr>
        <p:blipFill>
          <a:blip r:embed="rId6">
            <a:extLst>
              <a:ext uri="{BEBA8EAE-BF5A-486C-A8C5-ECC9F3942E4B}">
                <a14:imgProps xmlns:a14="http://schemas.microsoft.com/office/drawing/2010/main">
                  <a14:imgLayer r:embed="rId7">
                    <a14:imgEffect>
                      <a14:backgroundRemoval t="10000" b="90000" l="10000" r="90000">
                        <a14:foregroundMark x1="17789" y1="61947" x2="17789" y2="61947"/>
                        <a14:foregroundMark x1="26842" y1="62579" x2="26842" y2="62579"/>
                        <a14:foregroundMark x1="29684" y1="81037" x2="29684" y2="81037"/>
                        <a14:foregroundMark x1="77684" y1="31858" x2="77684" y2="31858"/>
                        <a14:foregroundMark x1="75789" y1="24526" x2="75789" y2="24526"/>
                        <a14:foregroundMark x1="77158" y1="27560" x2="77158" y2="27560"/>
                        <a14:foregroundMark x1="77158" y1="27560" x2="77474" y2="28951"/>
                        <a14:foregroundMark x1="19474" y1="58534" x2="19474" y2="58534"/>
                        <a14:foregroundMark x1="24947" y1="60809" x2="24947" y2="60809"/>
                        <a14:foregroundMark x1="24947" y1="60809" x2="24947" y2="60809"/>
                        <a14:foregroundMark x1="24947" y1="60809" x2="24947" y2="60809"/>
                      </a14:backgroundRemoval>
                    </a14:imgEffect>
                  </a14:imgLayer>
                </a14:imgProps>
              </a:ext>
            </a:extLst>
          </a:blip>
          <a:stretch>
            <a:fillRect/>
          </a:stretch>
        </p:blipFill>
        <p:spPr>
          <a:xfrm>
            <a:off x="3111500" y="1229506"/>
            <a:ext cx="1470025" cy="1223989"/>
          </a:xfrm>
        </p:spPr>
      </p:pic>
      <p:pic>
        <p:nvPicPr>
          <p:cNvPr id="4" name="Content Placeholder 1057">
            <a:extLst>
              <a:ext uri="{FF2B5EF4-FFF2-40B4-BE49-F238E27FC236}">
                <a16:creationId xmlns:a16="http://schemas.microsoft.com/office/drawing/2014/main" id="{B177319D-61CA-3A1F-33CA-5336E2D3BF1E}"/>
              </a:ext>
            </a:extLst>
          </p:cNvPr>
          <p:cNvPicPr>
            <a:picLocks noGrp="1" noChangeAspect="1"/>
          </p:cNvPicPr>
          <p:nvPr>
            <p:ph sz="quarter" idx="67"/>
          </p:nvPr>
        </p:nvPicPr>
        <p:blipFill>
          <a:blip r:embed="rId8"/>
          <a:stretch>
            <a:fillRect/>
          </a:stretch>
        </p:blipFill>
        <p:spPr>
          <a:xfrm>
            <a:off x="6859663" y="919163"/>
            <a:ext cx="869799" cy="1844675"/>
          </a:xfrm>
          <a:prstGeom prst="rect">
            <a:avLst/>
          </a:prstGeom>
        </p:spPr>
      </p:pic>
      <p:pic>
        <p:nvPicPr>
          <p:cNvPr id="5" name="Content Placeholder 10">
            <a:extLst>
              <a:ext uri="{FF2B5EF4-FFF2-40B4-BE49-F238E27FC236}">
                <a16:creationId xmlns:a16="http://schemas.microsoft.com/office/drawing/2014/main" id="{3EDC97AD-1C21-6C28-D2EF-FDAEFC39D30B}"/>
              </a:ext>
            </a:extLst>
          </p:cNvPr>
          <p:cNvPicPr>
            <a:picLocks noGrp="1" noChangeAspect="1"/>
          </p:cNvPicPr>
          <p:nvPr>
            <p:ph sz="quarter" idx="58"/>
          </p:nvPr>
        </p:nvPicPr>
        <p:blipFill>
          <a:blip r:embed="rId9"/>
          <a:stretch>
            <a:fillRect/>
          </a:stretch>
        </p:blipFill>
        <p:spPr>
          <a:xfrm>
            <a:off x="3103941" y="3118477"/>
            <a:ext cx="1363996" cy="473961"/>
          </a:xfrm>
          <a:prstGeom prst="rect">
            <a:avLst/>
          </a:prstGeom>
        </p:spPr>
      </p:pic>
      <p:pic>
        <p:nvPicPr>
          <p:cNvPr id="6" name="Content Placeholder 9">
            <a:extLst>
              <a:ext uri="{FF2B5EF4-FFF2-40B4-BE49-F238E27FC236}">
                <a16:creationId xmlns:a16="http://schemas.microsoft.com/office/drawing/2014/main" id="{EEECF7E5-A99B-EEE8-4E93-0D81AF751C16}"/>
              </a:ext>
            </a:extLst>
          </p:cNvPr>
          <p:cNvPicPr>
            <a:picLocks noChangeAspect="1"/>
          </p:cNvPicPr>
          <p:nvPr/>
        </p:nvPicPr>
        <p:blipFill>
          <a:blip r:embed="rId10"/>
          <a:stretch>
            <a:fillRect/>
          </a:stretch>
        </p:blipFill>
        <p:spPr>
          <a:xfrm>
            <a:off x="3103940" y="3933246"/>
            <a:ext cx="1363997" cy="426134"/>
          </a:xfrm>
          <a:prstGeom prst="rect">
            <a:avLst/>
          </a:prstGeom>
        </p:spPr>
      </p:pic>
      <p:pic>
        <p:nvPicPr>
          <p:cNvPr id="7" name="Content Placeholder 27">
            <a:extLst>
              <a:ext uri="{FF2B5EF4-FFF2-40B4-BE49-F238E27FC236}">
                <a16:creationId xmlns:a16="http://schemas.microsoft.com/office/drawing/2014/main" id="{096FB219-D51A-780B-963C-99DE770F59D2}"/>
              </a:ext>
            </a:extLst>
          </p:cNvPr>
          <p:cNvPicPr>
            <a:picLocks noGrp="1" noChangeAspect="1"/>
          </p:cNvPicPr>
          <p:nvPr>
            <p:ph sz="quarter" idx="66"/>
          </p:nvPr>
        </p:nvPicPr>
        <p:blipFill>
          <a:blip r:embed="rId11"/>
          <a:stretch>
            <a:fillRect/>
          </a:stretch>
        </p:blipFill>
        <p:spPr>
          <a:xfrm>
            <a:off x="4835525" y="1513885"/>
            <a:ext cx="1470025" cy="655230"/>
          </a:xfrm>
          <a:prstGeom prst="rect">
            <a:avLst/>
          </a:prstGeom>
        </p:spPr>
      </p:pic>
      <p:pic>
        <p:nvPicPr>
          <p:cNvPr id="8" name="Picture 26" descr="Image result for Kohler Wellworth K-3998-0">
            <a:extLst>
              <a:ext uri="{FF2B5EF4-FFF2-40B4-BE49-F238E27FC236}">
                <a16:creationId xmlns:a16="http://schemas.microsoft.com/office/drawing/2014/main" id="{3CE7CDC0-48A2-91F8-6DFA-C258AB030132}"/>
              </a:ext>
            </a:extLst>
          </p:cNvPr>
          <p:cNvPicPr>
            <a:picLocks noGrp="1" noChangeAspect="1" noChangeArrowheads="1"/>
          </p:cNvPicPr>
          <p:nvPr>
            <p:ph sz="quarter" idx="68"/>
          </p:nvPr>
        </p:nvPicPr>
        <p:blipFill rotWithShape="1">
          <a:blip r:embed="rId12" cstate="print">
            <a:extLst>
              <a:ext uri="{28A0092B-C50C-407E-A947-70E740481C1C}">
                <a14:useLocalDpi xmlns:a14="http://schemas.microsoft.com/office/drawing/2010/main" val="0"/>
              </a:ext>
            </a:extLst>
          </a:blip>
          <a:srcRect l="34185" t="8018" r="34166" b="3025"/>
          <a:stretch/>
        </p:blipFill>
        <p:spPr bwMode="auto">
          <a:xfrm>
            <a:off x="8393544" y="919163"/>
            <a:ext cx="1250087" cy="1844675"/>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22" descr="A bathroom with a large mirror&#10;&#10;AI-generated content may be incorrect.">
            <a:extLst>
              <a:ext uri="{FF2B5EF4-FFF2-40B4-BE49-F238E27FC236}">
                <a16:creationId xmlns:a16="http://schemas.microsoft.com/office/drawing/2014/main" id="{9CEB88CE-3D32-3895-AC1F-2094B9D490BE}"/>
              </a:ext>
            </a:extLst>
          </p:cNvPr>
          <p:cNvPicPr>
            <a:picLocks noGrp="1" noChangeAspect="1"/>
          </p:cNvPicPr>
          <p:nvPr>
            <p:ph sz="quarter" idx="60"/>
          </p:nvPr>
        </p:nvPicPr>
        <p:blipFill>
          <a:blip r:embed="rId13" cstate="print">
            <a:extLst>
              <a:ext uri="{28A0092B-C50C-407E-A947-70E740481C1C}">
                <a14:useLocalDpi xmlns:a14="http://schemas.microsoft.com/office/drawing/2010/main" val="0"/>
              </a:ext>
            </a:extLst>
          </a:blip>
          <a:srcRect l="-144" t="18" r="50574" b="41738"/>
          <a:stretch/>
        </p:blipFill>
        <p:spPr>
          <a:xfrm>
            <a:off x="4981883" y="2963863"/>
            <a:ext cx="1177308" cy="1844675"/>
          </a:xfrm>
        </p:spPr>
      </p:pic>
      <p:pic>
        <p:nvPicPr>
          <p:cNvPr id="23" name="Picture 22">
            <a:extLst>
              <a:ext uri="{FF2B5EF4-FFF2-40B4-BE49-F238E27FC236}">
                <a16:creationId xmlns:a16="http://schemas.microsoft.com/office/drawing/2014/main" id="{DF02ACE2-A165-C690-2A6F-E34EAFAE7C64}"/>
              </a:ext>
            </a:extLst>
          </p:cNvPr>
          <p:cNvPicPr>
            <a:picLocks noChangeAspect="1"/>
          </p:cNvPicPr>
          <p:nvPr/>
        </p:nvPicPr>
        <p:blipFill>
          <a:blip r:embed="rId14"/>
          <a:stretch>
            <a:fillRect/>
          </a:stretch>
        </p:blipFill>
        <p:spPr>
          <a:xfrm>
            <a:off x="8255329" y="3867306"/>
            <a:ext cx="1495190" cy="731911"/>
          </a:xfrm>
          <a:prstGeom prst="rect">
            <a:avLst/>
          </a:prstGeom>
        </p:spPr>
      </p:pic>
    </p:spTree>
    <p:extLst>
      <p:ext uri="{BB962C8B-B14F-4D97-AF65-F5344CB8AC3E}">
        <p14:creationId xmlns:p14="http://schemas.microsoft.com/office/powerpoint/2010/main" val="3916577935"/>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lection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structio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58a803-a1f1-4f06-8631-88c75549232d">
      <Terms xmlns="http://schemas.microsoft.com/office/infopath/2007/PartnerControls"/>
    </lcf76f155ced4ddcb4097134ff3c332f>
    <TaxCatchAll xmlns="4093761c-c139-49bd-8864-0501924606f3" xsi:nil="true"/>
    <SharedWithUsers xmlns="4093761c-c139-49bd-8864-0501924606f3">
      <UserInfo>
        <DisplayName>Grant Greenburg</DisplayName>
        <AccountId>630</AccountId>
        <AccountType/>
      </UserInfo>
      <UserInfo>
        <DisplayName>Michelle Tercek</DisplayName>
        <AccountId>5015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483DC068303A40A0B83E8206072C49" ma:contentTypeVersion="13" ma:contentTypeDescription="Create a new document." ma:contentTypeScope="" ma:versionID="7a5b4ab0317006554ef43e6fd461b3f8">
  <xsd:schema xmlns:xsd="http://www.w3.org/2001/XMLSchema" xmlns:xs="http://www.w3.org/2001/XMLSchema" xmlns:p="http://schemas.microsoft.com/office/2006/metadata/properties" xmlns:ns2="4093761c-c139-49bd-8864-0501924606f3" xmlns:ns3="6458a803-a1f1-4f06-8631-88c75549232d" targetNamespace="http://schemas.microsoft.com/office/2006/metadata/properties" ma:root="true" ma:fieldsID="3ad767bc3f31a84696f5252fcbfc16ce" ns2:_="" ns3:_="">
    <xsd:import namespace="4093761c-c139-49bd-8864-0501924606f3"/>
    <xsd:import namespace="6458a803-a1f1-4f06-8631-88c75549232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93761c-c139-49bd-8864-0501924606f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a0979bb8-e9bb-4385-865a-7884f2bf2aa5}" ma:internalName="TaxCatchAll" ma:showField="CatchAllData" ma:web="4093761c-c139-49bd-8864-0501924606f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458a803-a1f1-4f06-8631-88c75549232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6359926-4360-448a-bc58-918eccf5eaa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7B0127-276F-4DED-BE00-9053F3400966}">
  <ds:schemaRefs>
    <ds:schemaRef ds:uri="6458a803-a1f1-4f06-8631-88c75549232d"/>
    <ds:schemaRef ds:uri="http://purl.org/dc/terms/"/>
    <ds:schemaRef ds:uri="http://www.w3.org/XML/1998/namespac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4093761c-c139-49bd-8864-0501924606f3"/>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8B828A16-53B6-4309-A372-4D4DE1C7B7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93761c-c139-49bd-8864-0501924606f3"/>
    <ds:schemaRef ds:uri="6458a803-a1f1-4f06-8631-88c7554923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CF530F-D0DB-46E5-A464-BCAB3403C0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14647</TotalTime>
  <Words>633</Words>
  <Application>Microsoft Office PowerPoint</Application>
  <PresentationFormat>Custom</PresentationFormat>
  <Paragraphs>267</Paragraphs>
  <Slides>10</Slides>
  <Notes>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Gotham Narrow Medium</vt:lpstr>
      <vt:lpstr>Arial</vt:lpstr>
      <vt:lpstr>Calibri</vt:lpstr>
      <vt:lpstr>Domaine Text Medium</vt:lpstr>
      <vt:lpstr>Gotham Narrow Book</vt:lpstr>
      <vt:lpstr>Cover</vt:lpstr>
      <vt:lpstr>Selection Pages</vt:lpstr>
      <vt:lpstr>Instructions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144950-Corp-QMI-SalesCenter Template_V05.indd</dc:title>
  <dc:creator>Amber Pregno</dc:creator>
  <cp:lastModifiedBy>John Koshinsky</cp:lastModifiedBy>
  <cp:revision>123</cp:revision>
  <cp:lastPrinted>2022-06-29T14:46:56Z</cp:lastPrinted>
  <dcterms:created xsi:type="dcterms:W3CDTF">2022-06-20T14:25:33Z</dcterms:created>
  <dcterms:modified xsi:type="dcterms:W3CDTF">2026-08-12T18:46:15Z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2022-06-20T00:00:00Z</vt:filetime>
  </property>
  <property fmtid="{D5CDD505-2E9C-101B-9397-08002B2CF9AE}" pid="3" name="Creator">
    <vt:lpwstr>Adobe InDesign 17.2 (Macintosh)</vt:lpwstr>
  </property>
  <property fmtid="{D5CDD505-2E9C-101B-9397-08002B2CF9AE}" pid="4" name="LastSaved">
    <vt:filetime>2022-06-20T00:00:00Z</vt:filetime>
  </property>
  <property fmtid="{D5CDD505-2E9C-101B-9397-08002B2CF9AE}" pid="5" name="ContentTypeId">
    <vt:lpwstr>0x0101006D483DC068303A40A0B83E8206072C49</vt:lpwstr>
  </property>
  <property fmtid="{D5CDD505-2E9C-101B-9397-08002B2CF9AE}" pid="6" name="MediaServiceImageTags">
    <vt:lpwstr/>
  </property>
</Properties>
</file>